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57" r:id="rId4"/>
    <p:sldId id="258" r:id="rId5"/>
    <p:sldId id="261" r:id="rId6"/>
    <p:sldId id="259" r:id="rId7"/>
    <p:sldId id="260" r:id="rId8"/>
    <p:sldId id="262" r:id="rId9"/>
    <p:sldId id="275" r:id="rId10"/>
    <p:sldId id="272" r:id="rId11"/>
    <p:sldId id="273" r:id="rId12"/>
    <p:sldId id="274" r:id="rId13"/>
    <p:sldId id="284" r:id="rId14"/>
    <p:sldId id="268" r:id="rId15"/>
    <p:sldId id="265" r:id="rId16"/>
    <p:sldId id="267" r:id="rId17"/>
    <p:sldId id="266" r:id="rId18"/>
    <p:sldId id="270" r:id="rId19"/>
    <p:sldId id="271" r:id="rId20"/>
    <p:sldId id="269" r:id="rId21"/>
    <p:sldId id="281" r:id="rId22"/>
    <p:sldId id="283" r:id="rId23"/>
    <p:sldId id="263" r:id="rId24"/>
    <p:sldId id="287" r:id="rId25"/>
    <p:sldId id="277" r:id="rId26"/>
    <p:sldId id="286" r:id="rId2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37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2C94A4-5800-452C-AA25-166308898150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B0DE089-A63D-4239-B6CF-BD800F8B476A}">
      <dgm:prSet phldrT="[Texto]"/>
      <dgm:spPr/>
      <dgm:t>
        <a:bodyPr/>
        <a:lstStyle/>
        <a:p>
          <a:r>
            <a:rPr lang="es-ES" dirty="0"/>
            <a:t>Deportistas</a:t>
          </a:r>
        </a:p>
      </dgm:t>
    </dgm:pt>
    <dgm:pt modelId="{F5780CDB-31D4-4326-A2C9-A45D4BBC084E}" type="parTrans" cxnId="{3FDD8D1C-6E3E-461B-94FD-630C07E1F57C}">
      <dgm:prSet/>
      <dgm:spPr/>
      <dgm:t>
        <a:bodyPr/>
        <a:lstStyle/>
        <a:p>
          <a:endParaRPr lang="es-ES"/>
        </a:p>
      </dgm:t>
    </dgm:pt>
    <dgm:pt modelId="{BE044BB1-41DC-41F8-8F05-4F80E1C462BE}" type="sibTrans" cxnId="{3FDD8D1C-6E3E-461B-94FD-630C07E1F57C}">
      <dgm:prSet/>
      <dgm:spPr/>
      <dgm:t>
        <a:bodyPr/>
        <a:lstStyle/>
        <a:p>
          <a:endParaRPr lang="es-ES"/>
        </a:p>
      </dgm:t>
    </dgm:pt>
    <dgm:pt modelId="{43460446-AE41-44EA-BFA3-D9CBB71F6367}">
      <dgm:prSet phldrT="[Texto]"/>
      <dgm:spPr/>
      <dgm:t>
        <a:bodyPr/>
        <a:lstStyle/>
        <a:p>
          <a:r>
            <a:rPr lang="es-ES" dirty="0"/>
            <a:t>Prensa</a:t>
          </a:r>
        </a:p>
      </dgm:t>
    </dgm:pt>
    <dgm:pt modelId="{827F1343-B795-4643-87D2-7C3E6756C6BB}" type="parTrans" cxnId="{ABFD7D7D-C6D7-4D14-91E8-472392D95102}">
      <dgm:prSet/>
      <dgm:spPr/>
      <dgm:t>
        <a:bodyPr/>
        <a:lstStyle/>
        <a:p>
          <a:endParaRPr lang="es-ES"/>
        </a:p>
      </dgm:t>
    </dgm:pt>
    <dgm:pt modelId="{FB9B5476-DD88-43AF-9D84-6779E1E76C41}" type="sibTrans" cxnId="{ABFD7D7D-C6D7-4D14-91E8-472392D95102}">
      <dgm:prSet/>
      <dgm:spPr/>
      <dgm:t>
        <a:bodyPr/>
        <a:lstStyle/>
        <a:p>
          <a:endParaRPr lang="es-ES"/>
        </a:p>
      </dgm:t>
    </dgm:pt>
    <dgm:pt modelId="{AAEB5480-1357-476C-9644-B816DD0AA32B}">
      <dgm:prSet phldrT="[Texto]"/>
      <dgm:spPr/>
      <dgm:t>
        <a:bodyPr/>
        <a:lstStyle/>
        <a:p>
          <a:r>
            <a:rPr lang="es-ES" dirty="0"/>
            <a:t>Mujer y Motor</a:t>
          </a:r>
        </a:p>
      </dgm:t>
    </dgm:pt>
    <dgm:pt modelId="{6E3B3C6F-0388-4AD9-BC65-26F86DBF9245}" type="parTrans" cxnId="{3B4A0A06-2350-4163-9C52-AB4CC517CDCA}">
      <dgm:prSet/>
      <dgm:spPr/>
      <dgm:t>
        <a:bodyPr/>
        <a:lstStyle/>
        <a:p>
          <a:endParaRPr lang="es-ES"/>
        </a:p>
      </dgm:t>
    </dgm:pt>
    <dgm:pt modelId="{60692F9D-1FAF-41B3-B4D9-5727179BC076}" type="sibTrans" cxnId="{3B4A0A06-2350-4163-9C52-AB4CC517CDCA}">
      <dgm:prSet/>
      <dgm:spPr/>
      <dgm:t>
        <a:bodyPr/>
        <a:lstStyle/>
        <a:p>
          <a:endParaRPr lang="es-ES"/>
        </a:p>
      </dgm:t>
    </dgm:pt>
    <dgm:pt modelId="{8B31B729-24A8-4EBE-90AF-B467857D3424}">
      <dgm:prSet phldrT="[Texto]"/>
      <dgm:spPr/>
      <dgm:t>
        <a:bodyPr/>
        <a:lstStyle/>
        <a:p>
          <a:r>
            <a:rPr lang="es-ES" dirty="0"/>
            <a:t>Seguridad</a:t>
          </a:r>
        </a:p>
      </dgm:t>
    </dgm:pt>
    <dgm:pt modelId="{E230AD1D-92BC-4296-9F59-BF6270523A7B}" type="parTrans" cxnId="{7EA58ABB-03BF-4BF2-A704-C9EC68F7454E}">
      <dgm:prSet/>
      <dgm:spPr/>
      <dgm:t>
        <a:bodyPr/>
        <a:lstStyle/>
        <a:p>
          <a:endParaRPr lang="es-ES"/>
        </a:p>
      </dgm:t>
    </dgm:pt>
    <dgm:pt modelId="{73019807-5B6A-4A14-BCE1-46C05D61BB3E}" type="sibTrans" cxnId="{7EA58ABB-03BF-4BF2-A704-C9EC68F7454E}">
      <dgm:prSet/>
      <dgm:spPr/>
      <dgm:t>
        <a:bodyPr/>
        <a:lstStyle/>
        <a:p>
          <a:endParaRPr lang="es-ES"/>
        </a:p>
      </dgm:t>
    </dgm:pt>
    <dgm:pt modelId="{3A2BB1EB-1012-4E2B-9228-5420E8DC0496}">
      <dgm:prSet phldrT="[Texto]"/>
      <dgm:spPr/>
      <dgm:t>
        <a:bodyPr/>
        <a:lstStyle/>
        <a:p>
          <a:r>
            <a:rPr lang="es-ES" dirty="0"/>
            <a:t>Karting</a:t>
          </a:r>
        </a:p>
      </dgm:t>
    </dgm:pt>
    <dgm:pt modelId="{F80C6CB7-0EFA-47A9-AF88-1C08116D1922}" type="parTrans" cxnId="{B3D63E5B-D49E-4E52-8ABE-FDD18A22B3D8}">
      <dgm:prSet/>
      <dgm:spPr/>
      <dgm:t>
        <a:bodyPr/>
        <a:lstStyle/>
        <a:p>
          <a:endParaRPr lang="es-ES"/>
        </a:p>
      </dgm:t>
    </dgm:pt>
    <dgm:pt modelId="{8CFD99EB-07F4-4860-AD8E-89964CDF1B58}" type="sibTrans" cxnId="{B3D63E5B-D49E-4E52-8ABE-FDD18A22B3D8}">
      <dgm:prSet/>
      <dgm:spPr/>
      <dgm:t>
        <a:bodyPr/>
        <a:lstStyle/>
        <a:p>
          <a:endParaRPr lang="es-ES"/>
        </a:p>
      </dgm:t>
    </dgm:pt>
    <dgm:pt modelId="{E87D739D-824B-42B9-9E53-64F4443CA68F}">
      <dgm:prSet/>
      <dgm:spPr/>
      <dgm:t>
        <a:bodyPr/>
        <a:lstStyle/>
        <a:p>
          <a:r>
            <a:rPr lang="es-ES" dirty="0"/>
            <a:t>Cronometradores</a:t>
          </a:r>
        </a:p>
      </dgm:t>
    </dgm:pt>
    <dgm:pt modelId="{F1E728DC-DB93-4B72-AD2A-417C27A4942B}" type="parTrans" cxnId="{A814940B-9808-4DE4-85FC-A0C1831569FE}">
      <dgm:prSet/>
      <dgm:spPr/>
      <dgm:t>
        <a:bodyPr/>
        <a:lstStyle/>
        <a:p>
          <a:endParaRPr lang="es-ES"/>
        </a:p>
      </dgm:t>
    </dgm:pt>
    <dgm:pt modelId="{2D4146C4-A7D9-489A-A94C-AA5BE43DD19F}" type="sibTrans" cxnId="{A814940B-9808-4DE4-85FC-A0C1831569FE}">
      <dgm:prSet/>
      <dgm:spPr/>
      <dgm:t>
        <a:bodyPr/>
        <a:lstStyle/>
        <a:p>
          <a:endParaRPr lang="es-ES"/>
        </a:p>
      </dgm:t>
    </dgm:pt>
    <dgm:pt modelId="{C238580C-6349-45E2-B59D-C03AD55503B6}">
      <dgm:prSet/>
      <dgm:spPr/>
      <dgm:t>
        <a:bodyPr/>
        <a:lstStyle/>
        <a:p>
          <a:r>
            <a:rPr lang="es-ES" dirty="0"/>
            <a:t>Pilotos RS</a:t>
          </a:r>
        </a:p>
      </dgm:t>
    </dgm:pt>
    <dgm:pt modelId="{4EA344E9-03AD-4D15-9134-44B20E98F72E}" type="parTrans" cxnId="{7891EEB8-FA4E-49AE-8E6A-6C3859D72B87}">
      <dgm:prSet/>
      <dgm:spPr/>
      <dgm:t>
        <a:bodyPr/>
        <a:lstStyle/>
        <a:p>
          <a:endParaRPr lang="es-ES"/>
        </a:p>
      </dgm:t>
    </dgm:pt>
    <dgm:pt modelId="{ED39DDF8-C27A-4CD5-9DAF-A5DBF6AB9BD1}" type="sibTrans" cxnId="{7891EEB8-FA4E-49AE-8E6A-6C3859D72B87}">
      <dgm:prSet/>
      <dgm:spPr/>
      <dgm:t>
        <a:bodyPr/>
        <a:lstStyle/>
        <a:p>
          <a:endParaRPr lang="es-ES"/>
        </a:p>
      </dgm:t>
    </dgm:pt>
    <dgm:pt modelId="{C6BE5254-B072-4182-BCA7-81E9FD0F6DC1}">
      <dgm:prSet/>
      <dgm:spPr/>
      <dgm:t>
        <a:bodyPr/>
        <a:lstStyle/>
        <a:p>
          <a:r>
            <a:rPr lang="es-ES" dirty="0"/>
            <a:t>Formación</a:t>
          </a:r>
        </a:p>
      </dgm:t>
    </dgm:pt>
    <dgm:pt modelId="{5998DF9B-6480-4EF7-AD27-7BDA174C6B17}" type="parTrans" cxnId="{77277D00-8FA8-4C87-92DD-C3185813DE9C}">
      <dgm:prSet/>
      <dgm:spPr/>
      <dgm:t>
        <a:bodyPr/>
        <a:lstStyle/>
        <a:p>
          <a:endParaRPr lang="es-ES"/>
        </a:p>
      </dgm:t>
    </dgm:pt>
    <dgm:pt modelId="{7B7A2109-55E5-48D9-9AD1-54D82D52EFF0}" type="sibTrans" cxnId="{77277D00-8FA8-4C87-92DD-C3185813DE9C}">
      <dgm:prSet/>
      <dgm:spPr/>
      <dgm:t>
        <a:bodyPr/>
        <a:lstStyle/>
        <a:p>
          <a:endParaRPr lang="es-ES"/>
        </a:p>
      </dgm:t>
    </dgm:pt>
    <dgm:pt modelId="{FD8006DF-7577-4D3C-84C9-79D0D0EEB784}">
      <dgm:prSet/>
      <dgm:spPr/>
      <dgm:t>
        <a:bodyPr/>
        <a:lstStyle/>
        <a:p>
          <a:r>
            <a:rPr lang="es-ES" dirty="0"/>
            <a:t>Organizadores</a:t>
          </a:r>
        </a:p>
      </dgm:t>
    </dgm:pt>
    <dgm:pt modelId="{C12BCF3F-8FAD-41E0-99CC-634402B3CAD1}" type="parTrans" cxnId="{DF4EC537-F0CF-4044-A3D4-DFA7A7F95DFE}">
      <dgm:prSet/>
      <dgm:spPr/>
      <dgm:t>
        <a:bodyPr/>
        <a:lstStyle/>
        <a:p>
          <a:endParaRPr lang="es-ES"/>
        </a:p>
      </dgm:t>
    </dgm:pt>
    <dgm:pt modelId="{48FA55E5-0EC0-4F4F-A325-40E28D6D62E5}" type="sibTrans" cxnId="{DF4EC537-F0CF-4044-A3D4-DFA7A7F95DFE}">
      <dgm:prSet/>
      <dgm:spPr/>
      <dgm:t>
        <a:bodyPr/>
        <a:lstStyle/>
        <a:p>
          <a:endParaRPr lang="es-ES"/>
        </a:p>
      </dgm:t>
    </dgm:pt>
    <dgm:pt modelId="{6436C956-8195-4B8B-84E0-428A40919019}" type="pres">
      <dgm:prSet presAssocID="{BA2C94A4-5800-452C-AA25-16630889815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6CBE80E-1018-4F17-99C9-E127F9249B46}" type="pres">
      <dgm:prSet presAssocID="{6B0DE089-A63D-4239-B6CF-BD800F8B476A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74460EE-CE35-4671-8A68-5F38784D8328}" type="pres">
      <dgm:prSet presAssocID="{6B0DE089-A63D-4239-B6CF-BD800F8B476A}" presName="spNode" presStyleCnt="0"/>
      <dgm:spPr/>
    </dgm:pt>
    <dgm:pt modelId="{EF7BAA20-C7E4-412E-A145-8163A3E98440}" type="pres">
      <dgm:prSet presAssocID="{BE044BB1-41DC-41F8-8F05-4F80E1C462BE}" presName="sibTrans" presStyleLbl="sibTrans1D1" presStyleIdx="0" presStyleCnt="9"/>
      <dgm:spPr/>
      <dgm:t>
        <a:bodyPr/>
        <a:lstStyle/>
        <a:p>
          <a:endParaRPr lang="es-ES"/>
        </a:p>
      </dgm:t>
    </dgm:pt>
    <dgm:pt modelId="{F78E6255-E24B-414A-841A-CA8A3D0B2BF2}" type="pres">
      <dgm:prSet presAssocID="{E87D739D-824B-42B9-9E53-64F4443CA68F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520C147-0B2E-4829-8537-32FE775A4EB6}" type="pres">
      <dgm:prSet presAssocID="{E87D739D-824B-42B9-9E53-64F4443CA68F}" presName="spNode" presStyleCnt="0"/>
      <dgm:spPr/>
    </dgm:pt>
    <dgm:pt modelId="{13701757-081D-4F1A-A27C-5690E5E5D805}" type="pres">
      <dgm:prSet presAssocID="{2D4146C4-A7D9-489A-A94C-AA5BE43DD19F}" presName="sibTrans" presStyleLbl="sibTrans1D1" presStyleIdx="1" presStyleCnt="9"/>
      <dgm:spPr/>
      <dgm:t>
        <a:bodyPr/>
        <a:lstStyle/>
        <a:p>
          <a:endParaRPr lang="es-ES"/>
        </a:p>
      </dgm:t>
    </dgm:pt>
    <dgm:pt modelId="{9609933D-7073-487D-A1DA-1DF51BBDA040}" type="pres">
      <dgm:prSet presAssocID="{C238580C-6349-45E2-B59D-C03AD55503B6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DB92AEC-B7C3-4D87-AFDC-DFC66F5E7509}" type="pres">
      <dgm:prSet presAssocID="{C238580C-6349-45E2-B59D-C03AD55503B6}" presName="spNode" presStyleCnt="0"/>
      <dgm:spPr/>
    </dgm:pt>
    <dgm:pt modelId="{FEA9BB8B-ACEA-46D9-BF8E-D77F5605020C}" type="pres">
      <dgm:prSet presAssocID="{ED39DDF8-C27A-4CD5-9DAF-A5DBF6AB9BD1}" presName="sibTrans" presStyleLbl="sibTrans1D1" presStyleIdx="2" presStyleCnt="9"/>
      <dgm:spPr/>
      <dgm:t>
        <a:bodyPr/>
        <a:lstStyle/>
        <a:p>
          <a:endParaRPr lang="es-ES"/>
        </a:p>
      </dgm:t>
    </dgm:pt>
    <dgm:pt modelId="{85AF4E17-60A4-4197-AD73-9010AC13CC35}" type="pres">
      <dgm:prSet presAssocID="{C6BE5254-B072-4182-BCA7-81E9FD0F6DC1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DE2C538-D3A4-4880-9424-765259674D50}" type="pres">
      <dgm:prSet presAssocID="{C6BE5254-B072-4182-BCA7-81E9FD0F6DC1}" presName="spNode" presStyleCnt="0"/>
      <dgm:spPr/>
    </dgm:pt>
    <dgm:pt modelId="{03B2D994-73A8-4DEB-ADF0-6A31209442EE}" type="pres">
      <dgm:prSet presAssocID="{7B7A2109-55E5-48D9-9AD1-54D82D52EFF0}" presName="sibTrans" presStyleLbl="sibTrans1D1" presStyleIdx="3" presStyleCnt="9"/>
      <dgm:spPr/>
      <dgm:t>
        <a:bodyPr/>
        <a:lstStyle/>
        <a:p>
          <a:endParaRPr lang="es-ES"/>
        </a:p>
      </dgm:t>
    </dgm:pt>
    <dgm:pt modelId="{F95E798D-ED97-4FCB-9C0A-E1D7EB412B97}" type="pres">
      <dgm:prSet presAssocID="{43460446-AE41-44EA-BFA3-D9CBB71F6367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5086682-4A0F-495B-8DF2-DEE59259D45A}" type="pres">
      <dgm:prSet presAssocID="{43460446-AE41-44EA-BFA3-D9CBB71F6367}" presName="spNode" presStyleCnt="0"/>
      <dgm:spPr/>
    </dgm:pt>
    <dgm:pt modelId="{0B5E9C63-6E21-4A87-B07B-353D72BC2C5E}" type="pres">
      <dgm:prSet presAssocID="{FB9B5476-DD88-43AF-9D84-6779E1E76C41}" presName="sibTrans" presStyleLbl="sibTrans1D1" presStyleIdx="4" presStyleCnt="9"/>
      <dgm:spPr/>
      <dgm:t>
        <a:bodyPr/>
        <a:lstStyle/>
        <a:p>
          <a:endParaRPr lang="es-ES"/>
        </a:p>
      </dgm:t>
    </dgm:pt>
    <dgm:pt modelId="{8639EDD7-DD0D-4649-8BA4-0364CA825B7C}" type="pres">
      <dgm:prSet presAssocID="{AAEB5480-1357-476C-9644-B816DD0AA32B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01CD517-0FC5-455F-8C56-0CA87254263C}" type="pres">
      <dgm:prSet presAssocID="{AAEB5480-1357-476C-9644-B816DD0AA32B}" presName="spNode" presStyleCnt="0"/>
      <dgm:spPr/>
    </dgm:pt>
    <dgm:pt modelId="{6D770534-8E4A-449F-A868-16E3D550FC18}" type="pres">
      <dgm:prSet presAssocID="{60692F9D-1FAF-41B3-B4D9-5727179BC076}" presName="sibTrans" presStyleLbl="sibTrans1D1" presStyleIdx="5" presStyleCnt="9"/>
      <dgm:spPr/>
      <dgm:t>
        <a:bodyPr/>
        <a:lstStyle/>
        <a:p>
          <a:endParaRPr lang="es-ES"/>
        </a:p>
      </dgm:t>
    </dgm:pt>
    <dgm:pt modelId="{BAEB749E-7639-4225-91B9-4539E202B852}" type="pres">
      <dgm:prSet presAssocID="{8B31B729-24A8-4EBE-90AF-B467857D3424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E0B2B6A-A43F-4E18-892D-49C8713962C2}" type="pres">
      <dgm:prSet presAssocID="{8B31B729-24A8-4EBE-90AF-B467857D3424}" presName="spNode" presStyleCnt="0"/>
      <dgm:spPr/>
    </dgm:pt>
    <dgm:pt modelId="{A8CF1C38-18DE-4C8B-B6F9-6D2DDC62CBC8}" type="pres">
      <dgm:prSet presAssocID="{73019807-5B6A-4A14-BCE1-46C05D61BB3E}" presName="sibTrans" presStyleLbl="sibTrans1D1" presStyleIdx="6" presStyleCnt="9"/>
      <dgm:spPr/>
      <dgm:t>
        <a:bodyPr/>
        <a:lstStyle/>
        <a:p>
          <a:endParaRPr lang="es-ES"/>
        </a:p>
      </dgm:t>
    </dgm:pt>
    <dgm:pt modelId="{1F33A64A-F4AD-4198-B31E-37684EEA989C}" type="pres">
      <dgm:prSet presAssocID="{3A2BB1EB-1012-4E2B-9228-5420E8DC0496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BC768AA-76CB-4CBF-B510-3AFFC606C6FB}" type="pres">
      <dgm:prSet presAssocID="{3A2BB1EB-1012-4E2B-9228-5420E8DC0496}" presName="spNode" presStyleCnt="0"/>
      <dgm:spPr/>
    </dgm:pt>
    <dgm:pt modelId="{1F8C3491-C092-4B30-A4B8-100BE54F2506}" type="pres">
      <dgm:prSet presAssocID="{8CFD99EB-07F4-4860-AD8E-89964CDF1B58}" presName="sibTrans" presStyleLbl="sibTrans1D1" presStyleIdx="7" presStyleCnt="9"/>
      <dgm:spPr/>
      <dgm:t>
        <a:bodyPr/>
        <a:lstStyle/>
        <a:p>
          <a:endParaRPr lang="es-ES"/>
        </a:p>
      </dgm:t>
    </dgm:pt>
    <dgm:pt modelId="{FE5F80B4-D23F-44FA-AF08-CF16D4704DD2}" type="pres">
      <dgm:prSet presAssocID="{FD8006DF-7577-4D3C-84C9-79D0D0EEB784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BD091E1-2027-450D-A540-2014A8BEAB88}" type="pres">
      <dgm:prSet presAssocID="{FD8006DF-7577-4D3C-84C9-79D0D0EEB784}" presName="spNode" presStyleCnt="0"/>
      <dgm:spPr/>
    </dgm:pt>
    <dgm:pt modelId="{57298079-6610-4DFE-B1ED-045007C39B36}" type="pres">
      <dgm:prSet presAssocID="{48FA55E5-0EC0-4F4F-A325-40E28D6D62E5}" presName="sibTrans" presStyleLbl="sibTrans1D1" presStyleIdx="8" presStyleCnt="9"/>
      <dgm:spPr/>
      <dgm:t>
        <a:bodyPr/>
        <a:lstStyle/>
        <a:p>
          <a:endParaRPr lang="es-ES"/>
        </a:p>
      </dgm:t>
    </dgm:pt>
  </dgm:ptLst>
  <dgm:cxnLst>
    <dgm:cxn modelId="{961078E5-D33B-462D-BC76-9B0067BBB2B5}" type="presOf" srcId="{2D4146C4-A7D9-489A-A94C-AA5BE43DD19F}" destId="{13701757-081D-4F1A-A27C-5690E5E5D805}" srcOrd="0" destOrd="0" presId="urn:microsoft.com/office/officeart/2005/8/layout/cycle6"/>
    <dgm:cxn modelId="{8D0B83C8-2E7F-4696-960A-53A34F686885}" type="presOf" srcId="{7B7A2109-55E5-48D9-9AD1-54D82D52EFF0}" destId="{03B2D994-73A8-4DEB-ADF0-6A31209442EE}" srcOrd="0" destOrd="0" presId="urn:microsoft.com/office/officeart/2005/8/layout/cycle6"/>
    <dgm:cxn modelId="{7891EEB8-FA4E-49AE-8E6A-6C3859D72B87}" srcId="{BA2C94A4-5800-452C-AA25-166308898150}" destId="{C238580C-6349-45E2-B59D-C03AD55503B6}" srcOrd="2" destOrd="0" parTransId="{4EA344E9-03AD-4D15-9134-44B20E98F72E}" sibTransId="{ED39DDF8-C27A-4CD5-9DAF-A5DBF6AB9BD1}"/>
    <dgm:cxn modelId="{C448F0FE-EB46-4E44-954F-5877AF2C2860}" type="presOf" srcId="{60692F9D-1FAF-41B3-B4D9-5727179BC076}" destId="{6D770534-8E4A-449F-A868-16E3D550FC18}" srcOrd="0" destOrd="0" presId="urn:microsoft.com/office/officeart/2005/8/layout/cycle6"/>
    <dgm:cxn modelId="{3B4A0A06-2350-4163-9C52-AB4CC517CDCA}" srcId="{BA2C94A4-5800-452C-AA25-166308898150}" destId="{AAEB5480-1357-476C-9644-B816DD0AA32B}" srcOrd="5" destOrd="0" parTransId="{6E3B3C6F-0388-4AD9-BC65-26F86DBF9245}" sibTransId="{60692F9D-1FAF-41B3-B4D9-5727179BC076}"/>
    <dgm:cxn modelId="{ABFD7D7D-C6D7-4D14-91E8-472392D95102}" srcId="{BA2C94A4-5800-452C-AA25-166308898150}" destId="{43460446-AE41-44EA-BFA3-D9CBB71F6367}" srcOrd="4" destOrd="0" parTransId="{827F1343-B795-4643-87D2-7C3E6756C6BB}" sibTransId="{FB9B5476-DD88-43AF-9D84-6779E1E76C41}"/>
    <dgm:cxn modelId="{9DCEE831-9EF0-4A11-877E-F815007E6B98}" type="presOf" srcId="{ED39DDF8-C27A-4CD5-9DAF-A5DBF6AB9BD1}" destId="{FEA9BB8B-ACEA-46D9-BF8E-D77F5605020C}" srcOrd="0" destOrd="0" presId="urn:microsoft.com/office/officeart/2005/8/layout/cycle6"/>
    <dgm:cxn modelId="{7EEAFD4E-ECF7-4A53-86AC-589A5AF099FB}" type="presOf" srcId="{43460446-AE41-44EA-BFA3-D9CBB71F6367}" destId="{F95E798D-ED97-4FCB-9C0A-E1D7EB412B97}" srcOrd="0" destOrd="0" presId="urn:microsoft.com/office/officeart/2005/8/layout/cycle6"/>
    <dgm:cxn modelId="{12DB8094-418F-4C78-B566-CEC5BA602431}" type="presOf" srcId="{BE044BB1-41DC-41F8-8F05-4F80E1C462BE}" destId="{EF7BAA20-C7E4-412E-A145-8163A3E98440}" srcOrd="0" destOrd="0" presId="urn:microsoft.com/office/officeart/2005/8/layout/cycle6"/>
    <dgm:cxn modelId="{7EA58ABB-03BF-4BF2-A704-C9EC68F7454E}" srcId="{BA2C94A4-5800-452C-AA25-166308898150}" destId="{8B31B729-24A8-4EBE-90AF-B467857D3424}" srcOrd="6" destOrd="0" parTransId="{E230AD1D-92BC-4296-9F59-BF6270523A7B}" sibTransId="{73019807-5B6A-4A14-BCE1-46C05D61BB3E}"/>
    <dgm:cxn modelId="{77277D00-8FA8-4C87-92DD-C3185813DE9C}" srcId="{BA2C94A4-5800-452C-AA25-166308898150}" destId="{C6BE5254-B072-4182-BCA7-81E9FD0F6DC1}" srcOrd="3" destOrd="0" parTransId="{5998DF9B-6480-4EF7-AD27-7BDA174C6B17}" sibTransId="{7B7A2109-55E5-48D9-9AD1-54D82D52EFF0}"/>
    <dgm:cxn modelId="{E191BC0B-89B4-4B11-AA66-8E4C386AA363}" type="presOf" srcId="{3A2BB1EB-1012-4E2B-9228-5420E8DC0496}" destId="{1F33A64A-F4AD-4198-B31E-37684EEA989C}" srcOrd="0" destOrd="0" presId="urn:microsoft.com/office/officeart/2005/8/layout/cycle6"/>
    <dgm:cxn modelId="{6C978DA8-564B-49D9-904D-3D8E2388DA57}" type="presOf" srcId="{AAEB5480-1357-476C-9644-B816DD0AA32B}" destId="{8639EDD7-DD0D-4649-8BA4-0364CA825B7C}" srcOrd="0" destOrd="0" presId="urn:microsoft.com/office/officeart/2005/8/layout/cycle6"/>
    <dgm:cxn modelId="{6D1F4CA8-65FF-4F0A-94B1-A89427979943}" type="presOf" srcId="{8B31B729-24A8-4EBE-90AF-B467857D3424}" destId="{BAEB749E-7639-4225-91B9-4539E202B852}" srcOrd="0" destOrd="0" presId="urn:microsoft.com/office/officeart/2005/8/layout/cycle6"/>
    <dgm:cxn modelId="{5393DADB-C5B1-41F8-AB09-3E6F04E430F8}" type="presOf" srcId="{BA2C94A4-5800-452C-AA25-166308898150}" destId="{6436C956-8195-4B8B-84E0-428A40919019}" srcOrd="0" destOrd="0" presId="urn:microsoft.com/office/officeart/2005/8/layout/cycle6"/>
    <dgm:cxn modelId="{70883418-A0B6-453C-BEE9-4FF26CDDC962}" type="presOf" srcId="{FD8006DF-7577-4D3C-84C9-79D0D0EEB784}" destId="{FE5F80B4-D23F-44FA-AF08-CF16D4704DD2}" srcOrd="0" destOrd="0" presId="urn:microsoft.com/office/officeart/2005/8/layout/cycle6"/>
    <dgm:cxn modelId="{27D7FC53-2905-4C37-AD17-C6D3817E9DDB}" type="presOf" srcId="{C6BE5254-B072-4182-BCA7-81E9FD0F6DC1}" destId="{85AF4E17-60A4-4197-AD73-9010AC13CC35}" srcOrd="0" destOrd="0" presId="urn:microsoft.com/office/officeart/2005/8/layout/cycle6"/>
    <dgm:cxn modelId="{B3D63E5B-D49E-4E52-8ABE-FDD18A22B3D8}" srcId="{BA2C94A4-5800-452C-AA25-166308898150}" destId="{3A2BB1EB-1012-4E2B-9228-5420E8DC0496}" srcOrd="7" destOrd="0" parTransId="{F80C6CB7-0EFA-47A9-AF88-1C08116D1922}" sibTransId="{8CFD99EB-07F4-4860-AD8E-89964CDF1B58}"/>
    <dgm:cxn modelId="{A814940B-9808-4DE4-85FC-A0C1831569FE}" srcId="{BA2C94A4-5800-452C-AA25-166308898150}" destId="{E87D739D-824B-42B9-9E53-64F4443CA68F}" srcOrd="1" destOrd="0" parTransId="{F1E728DC-DB93-4B72-AD2A-417C27A4942B}" sibTransId="{2D4146C4-A7D9-489A-A94C-AA5BE43DD19F}"/>
    <dgm:cxn modelId="{9822A53B-011C-44FC-BF99-DEC1CB4601B1}" type="presOf" srcId="{FB9B5476-DD88-43AF-9D84-6779E1E76C41}" destId="{0B5E9C63-6E21-4A87-B07B-353D72BC2C5E}" srcOrd="0" destOrd="0" presId="urn:microsoft.com/office/officeart/2005/8/layout/cycle6"/>
    <dgm:cxn modelId="{A045BE94-8B0E-41FA-B850-8E26C1ECB153}" type="presOf" srcId="{C238580C-6349-45E2-B59D-C03AD55503B6}" destId="{9609933D-7073-487D-A1DA-1DF51BBDA040}" srcOrd="0" destOrd="0" presId="urn:microsoft.com/office/officeart/2005/8/layout/cycle6"/>
    <dgm:cxn modelId="{DF4EC537-F0CF-4044-A3D4-DFA7A7F95DFE}" srcId="{BA2C94A4-5800-452C-AA25-166308898150}" destId="{FD8006DF-7577-4D3C-84C9-79D0D0EEB784}" srcOrd="8" destOrd="0" parTransId="{C12BCF3F-8FAD-41E0-99CC-634402B3CAD1}" sibTransId="{48FA55E5-0EC0-4F4F-A325-40E28D6D62E5}"/>
    <dgm:cxn modelId="{3FEDFDE6-EB08-4227-AB99-1CD08A2AEB2B}" type="presOf" srcId="{6B0DE089-A63D-4239-B6CF-BD800F8B476A}" destId="{36CBE80E-1018-4F17-99C9-E127F9249B46}" srcOrd="0" destOrd="0" presId="urn:microsoft.com/office/officeart/2005/8/layout/cycle6"/>
    <dgm:cxn modelId="{3A880862-8DBE-4162-80E1-37F00CE205CC}" type="presOf" srcId="{48FA55E5-0EC0-4F4F-A325-40E28D6D62E5}" destId="{57298079-6610-4DFE-B1ED-045007C39B36}" srcOrd="0" destOrd="0" presId="urn:microsoft.com/office/officeart/2005/8/layout/cycle6"/>
    <dgm:cxn modelId="{F378EFB9-2535-4664-B0DC-6CF4924CFC50}" type="presOf" srcId="{8CFD99EB-07F4-4860-AD8E-89964CDF1B58}" destId="{1F8C3491-C092-4B30-A4B8-100BE54F2506}" srcOrd="0" destOrd="0" presId="urn:microsoft.com/office/officeart/2005/8/layout/cycle6"/>
    <dgm:cxn modelId="{3FDD8D1C-6E3E-461B-94FD-630C07E1F57C}" srcId="{BA2C94A4-5800-452C-AA25-166308898150}" destId="{6B0DE089-A63D-4239-B6CF-BD800F8B476A}" srcOrd="0" destOrd="0" parTransId="{F5780CDB-31D4-4326-A2C9-A45D4BBC084E}" sibTransId="{BE044BB1-41DC-41F8-8F05-4F80E1C462BE}"/>
    <dgm:cxn modelId="{207E3EDD-98E0-44DD-9FFC-A9C146525EE1}" type="presOf" srcId="{E87D739D-824B-42B9-9E53-64F4443CA68F}" destId="{F78E6255-E24B-414A-841A-CA8A3D0B2BF2}" srcOrd="0" destOrd="0" presId="urn:microsoft.com/office/officeart/2005/8/layout/cycle6"/>
    <dgm:cxn modelId="{F266907B-427E-4059-85A8-B064663ED0D2}" type="presOf" srcId="{73019807-5B6A-4A14-BCE1-46C05D61BB3E}" destId="{A8CF1C38-18DE-4C8B-B6F9-6D2DDC62CBC8}" srcOrd="0" destOrd="0" presId="urn:microsoft.com/office/officeart/2005/8/layout/cycle6"/>
    <dgm:cxn modelId="{014AD0B5-424F-4FB8-88F2-428A963F3B03}" type="presParOf" srcId="{6436C956-8195-4B8B-84E0-428A40919019}" destId="{36CBE80E-1018-4F17-99C9-E127F9249B46}" srcOrd="0" destOrd="0" presId="urn:microsoft.com/office/officeart/2005/8/layout/cycle6"/>
    <dgm:cxn modelId="{79B6FA2A-3974-44C7-AE7C-7E433621F3E4}" type="presParOf" srcId="{6436C956-8195-4B8B-84E0-428A40919019}" destId="{F74460EE-CE35-4671-8A68-5F38784D8328}" srcOrd="1" destOrd="0" presId="urn:microsoft.com/office/officeart/2005/8/layout/cycle6"/>
    <dgm:cxn modelId="{C84A05A8-4A27-455E-8AF6-74D0EBFCF251}" type="presParOf" srcId="{6436C956-8195-4B8B-84E0-428A40919019}" destId="{EF7BAA20-C7E4-412E-A145-8163A3E98440}" srcOrd="2" destOrd="0" presId="urn:microsoft.com/office/officeart/2005/8/layout/cycle6"/>
    <dgm:cxn modelId="{5537FACE-D8EA-4ADE-8189-49EF95800D66}" type="presParOf" srcId="{6436C956-8195-4B8B-84E0-428A40919019}" destId="{F78E6255-E24B-414A-841A-CA8A3D0B2BF2}" srcOrd="3" destOrd="0" presId="urn:microsoft.com/office/officeart/2005/8/layout/cycle6"/>
    <dgm:cxn modelId="{B568A0D3-24FC-4D92-9697-1D7411B7CA75}" type="presParOf" srcId="{6436C956-8195-4B8B-84E0-428A40919019}" destId="{2520C147-0B2E-4829-8537-32FE775A4EB6}" srcOrd="4" destOrd="0" presId="urn:microsoft.com/office/officeart/2005/8/layout/cycle6"/>
    <dgm:cxn modelId="{B7B4C629-D2AA-4D0C-A6D5-7FF0AD454DAA}" type="presParOf" srcId="{6436C956-8195-4B8B-84E0-428A40919019}" destId="{13701757-081D-4F1A-A27C-5690E5E5D805}" srcOrd="5" destOrd="0" presId="urn:microsoft.com/office/officeart/2005/8/layout/cycle6"/>
    <dgm:cxn modelId="{ED6A008A-16A1-47EB-B10A-9A2DD05BF50E}" type="presParOf" srcId="{6436C956-8195-4B8B-84E0-428A40919019}" destId="{9609933D-7073-487D-A1DA-1DF51BBDA040}" srcOrd="6" destOrd="0" presId="urn:microsoft.com/office/officeart/2005/8/layout/cycle6"/>
    <dgm:cxn modelId="{EC39EFE5-D238-4436-92E5-FB0A1BADCD34}" type="presParOf" srcId="{6436C956-8195-4B8B-84E0-428A40919019}" destId="{BDB92AEC-B7C3-4D87-AFDC-DFC66F5E7509}" srcOrd="7" destOrd="0" presId="urn:microsoft.com/office/officeart/2005/8/layout/cycle6"/>
    <dgm:cxn modelId="{3280E119-F2AE-4E9D-BB0F-53A9210B144C}" type="presParOf" srcId="{6436C956-8195-4B8B-84E0-428A40919019}" destId="{FEA9BB8B-ACEA-46D9-BF8E-D77F5605020C}" srcOrd="8" destOrd="0" presId="urn:microsoft.com/office/officeart/2005/8/layout/cycle6"/>
    <dgm:cxn modelId="{00540196-2628-4A5F-B883-582DCAF55CC3}" type="presParOf" srcId="{6436C956-8195-4B8B-84E0-428A40919019}" destId="{85AF4E17-60A4-4197-AD73-9010AC13CC35}" srcOrd="9" destOrd="0" presId="urn:microsoft.com/office/officeart/2005/8/layout/cycle6"/>
    <dgm:cxn modelId="{4B549D0F-E299-4E75-B3C2-2F736CAD8037}" type="presParOf" srcId="{6436C956-8195-4B8B-84E0-428A40919019}" destId="{4DE2C538-D3A4-4880-9424-765259674D50}" srcOrd="10" destOrd="0" presId="urn:microsoft.com/office/officeart/2005/8/layout/cycle6"/>
    <dgm:cxn modelId="{BCBDCE1D-7C24-47E1-813E-540CD1752A9B}" type="presParOf" srcId="{6436C956-8195-4B8B-84E0-428A40919019}" destId="{03B2D994-73A8-4DEB-ADF0-6A31209442EE}" srcOrd="11" destOrd="0" presId="urn:microsoft.com/office/officeart/2005/8/layout/cycle6"/>
    <dgm:cxn modelId="{34C9B69F-E189-4B6F-8344-7EA15844CEF4}" type="presParOf" srcId="{6436C956-8195-4B8B-84E0-428A40919019}" destId="{F95E798D-ED97-4FCB-9C0A-E1D7EB412B97}" srcOrd="12" destOrd="0" presId="urn:microsoft.com/office/officeart/2005/8/layout/cycle6"/>
    <dgm:cxn modelId="{82A5E187-C28A-4055-BE13-2DF5A107DDDC}" type="presParOf" srcId="{6436C956-8195-4B8B-84E0-428A40919019}" destId="{A5086682-4A0F-495B-8DF2-DEE59259D45A}" srcOrd="13" destOrd="0" presId="urn:microsoft.com/office/officeart/2005/8/layout/cycle6"/>
    <dgm:cxn modelId="{88AC1534-65FF-4E99-AE4A-D8BA80499787}" type="presParOf" srcId="{6436C956-8195-4B8B-84E0-428A40919019}" destId="{0B5E9C63-6E21-4A87-B07B-353D72BC2C5E}" srcOrd="14" destOrd="0" presId="urn:microsoft.com/office/officeart/2005/8/layout/cycle6"/>
    <dgm:cxn modelId="{5497C40D-D684-4F45-9E7C-E2400B9CC501}" type="presParOf" srcId="{6436C956-8195-4B8B-84E0-428A40919019}" destId="{8639EDD7-DD0D-4649-8BA4-0364CA825B7C}" srcOrd="15" destOrd="0" presId="urn:microsoft.com/office/officeart/2005/8/layout/cycle6"/>
    <dgm:cxn modelId="{4F898368-8D72-449B-9EEF-2B9596DAD042}" type="presParOf" srcId="{6436C956-8195-4B8B-84E0-428A40919019}" destId="{601CD517-0FC5-455F-8C56-0CA87254263C}" srcOrd="16" destOrd="0" presId="urn:microsoft.com/office/officeart/2005/8/layout/cycle6"/>
    <dgm:cxn modelId="{B9ECD5A7-7B2B-4D3E-8737-F36335E1F608}" type="presParOf" srcId="{6436C956-8195-4B8B-84E0-428A40919019}" destId="{6D770534-8E4A-449F-A868-16E3D550FC18}" srcOrd="17" destOrd="0" presId="urn:microsoft.com/office/officeart/2005/8/layout/cycle6"/>
    <dgm:cxn modelId="{F9861A32-6483-41A8-9473-2CEF7C378486}" type="presParOf" srcId="{6436C956-8195-4B8B-84E0-428A40919019}" destId="{BAEB749E-7639-4225-91B9-4539E202B852}" srcOrd="18" destOrd="0" presId="urn:microsoft.com/office/officeart/2005/8/layout/cycle6"/>
    <dgm:cxn modelId="{BF979717-9A14-4535-BAD8-56225128214D}" type="presParOf" srcId="{6436C956-8195-4B8B-84E0-428A40919019}" destId="{8E0B2B6A-A43F-4E18-892D-49C8713962C2}" srcOrd="19" destOrd="0" presId="urn:microsoft.com/office/officeart/2005/8/layout/cycle6"/>
    <dgm:cxn modelId="{A7EBDD7C-698F-498B-99AA-A73D568E1035}" type="presParOf" srcId="{6436C956-8195-4B8B-84E0-428A40919019}" destId="{A8CF1C38-18DE-4C8B-B6F9-6D2DDC62CBC8}" srcOrd="20" destOrd="0" presId="urn:microsoft.com/office/officeart/2005/8/layout/cycle6"/>
    <dgm:cxn modelId="{2802677F-198C-4B13-B967-CCE88E3AB977}" type="presParOf" srcId="{6436C956-8195-4B8B-84E0-428A40919019}" destId="{1F33A64A-F4AD-4198-B31E-37684EEA989C}" srcOrd="21" destOrd="0" presId="urn:microsoft.com/office/officeart/2005/8/layout/cycle6"/>
    <dgm:cxn modelId="{3212D303-D9A3-4836-A644-9B4B2F4EEEC3}" type="presParOf" srcId="{6436C956-8195-4B8B-84E0-428A40919019}" destId="{4BC768AA-76CB-4CBF-B510-3AFFC606C6FB}" srcOrd="22" destOrd="0" presId="urn:microsoft.com/office/officeart/2005/8/layout/cycle6"/>
    <dgm:cxn modelId="{4C8D258E-2A9D-4FD6-A0FF-B65AB56D6298}" type="presParOf" srcId="{6436C956-8195-4B8B-84E0-428A40919019}" destId="{1F8C3491-C092-4B30-A4B8-100BE54F2506}" srcOrd="23" destOrd="0" presId="urn:microsoft.com/office/officeart/2005/8/layout/cycle6"/>
    <dgm:cxn modelId="{EE9C84BF-7EEE-4A3F-B669-759FC6D38F57}" type="presParOf" srcId="{6436C956-8195-4B8B-84E0-428A40919019}" destId="{FE5F80B4-D23F-44FA-AF08-CF16D4704DD2}" srcOrd="24" destOrd="0" presId="urn:microsoft.com/office/officeart/2005/8/layout/cycle6"/>
    <dgm:cxn modelId="{27E7557B-59EA-4D38-A20C-90FA66333CDD}" type="presParOf" srcId="{6436C956-8195-4B8B-84E0-428A40919019}" destId="{6BD091E1-2027-450D-A540-2014A8BEAB88}" srcOrd="25" destOrd="0" presId="urn:microsoft.com/office/officeart/2005/8/layout/cycle6"/>
    <dgm:cxn modelId="{6B457415-B0A8-49E5-ADE1-A67D5265939C}" type="presParOf" srcId="{6436C956-8195-4B8B-84E0-428A40919019}" destId="{57298079-6610-4DFE-B1ED-045007C39B36}" srcOrd="26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2C94A4-5800-452C-AA25-166308898150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B0DE089-A63D-4239-B6CF-BD800F8B476A}">
      <dgm:prSet phldrT="[Texto]"/>
      <dgm:spPr/>
      <dgm:t>
        <a:bodyPr/>
        <a:lstStyle/>
        <a:p>
          <a:r>
            <a:rPr lang="es-ES" dirty="0"/>
            <a:t>Deportistas</a:t>
          </a:r>
        </a:p>
      </dgm:t>
    </dgm:pt>
    <dgm:pt modelId="{F5780CDB-31D4-4326-A2C9-A45D4BBC084E}" type="parTrans" cxnId="{3FDD8D1C-6E3E-461B-94FD-630C07E1F57C}">
      <dgm:prSet/>
      <dgm:spPr/>
      <dgm:t>
        <a:bodyPr/>
        <a:lstStyle/>
        <a:p>
          <a:endParaRPr lang="es-ES"/>
        </a:p>
      </dgm:t>
    </dgm:pt>
    <dgm:pt modelId="{BE044BB1-41DC-41F8-8F05-4F80E1C462BE}" type="sibTrans" cxnId="{3FDD8D1C-6E3E-461B-94FD-630C07E1F57C}">
      <dgm:prSet/>
      <dgm:spPr/>
      <dgm:t>
        <a:bodyPr/>
        <a:lstStyle/>
        <a:p>
          <a:endParaRPr lang="es-ES"/>
        </a:p>
      </dgm:t>
    </dgm:pt>
    <dgm:pt modelId="{43460446-AE41-44EA-BFA3-D9CBB71F6367}">
      <dgm:prSet phldrT="[Texto]"/>
      <dgm:spPr/>
      <dgm:t>
        <a:bodyPr/>
        <a:lstStyle/>
        <a:p>
          <a:r>
            <a:rPr lang="es-ES" dirty="0"/>
            <a:t>Prensa</a:t>
          </a:r>
        </a:p>
      </dgm:t>
    </dgm:pt>
    <dgm:pt modelId="{827F1343-B795-4643-87D2-7C3E6756C6BB}" type="parTrans" cxnId="{ABFD7D7D-C6D7-4D14-91E8-472392D95102}">
      <dgm:prSet/>
      <dgm:spPr/>
      <dgm:t>
        <a:bodyPr/>
        <a:lstStyle/>
        <a:p>
          <a:endParaRPr lang="es-ES"/>
        </a:p>
      </dgm:t>
    </dgm:pt>
    <dgm:pt modelId="{FB9B5476-DD88-43AF-9D84-6779E1E76C41}" type="sibTrans" cxnId="{ABFD7D7D-C6D7-4D14-91E8-472392D95102}">
      <dgm:prSet/>
      <dgm:spPr/>
      <dgm:t>
        <a:bodyPr/>
        <a:lstStyle/>
        <a:p>
          <a:endParaRPr lang="es-ES"/>
        </a:p>
      </dgm:t>
    </dgm:pt>
    <dgm:pt modelId="{AAEB5480-1357-476C-9644-B816DD0AA32B}">
      <dgm:prSet phldrT="[Texto]"/>
      <dgm:spPr/>
      <dgm:t>
        <a:bodyPr/>
        <a:lstStyle/>
        <a:p>
          <a:r>
            <a:rPr lang="es-ES" dirty="0"/>
            <a:t>Mujer y Motor</a:t>
          </a:r>
        </a:p>
      </dgm:t>
    </dgm:pt>
    <dgm:pt modelId="{6E3B3C6F-0388-4AD9-BC65-26F86DBF9245}" type="parTrans" cxnId="{3B4A0A06-2350-4163-9C52-AB4CC517CDCA}">
      <dgm:prSet/>
      <dgm:spPr/>
      <dgm:t>
        <a:bodyPr/>
        <a:lstStyle/>
        <a:p>
          <a:endParaRPr lang="es-ES"/>
        </a:p>
      </dgm:t>
    </dgm:pt>
    <dgm:pt modelId="{60692F9D-1FAF-41B3-B4D9-5727179BC076}" type="sibTrans" cxnId="{3B4A0A06-2350-4163-9C52-AB4CC517CDCA}">
      <dgm:prSet/>
      <dgm:spPr/>
      <dgm:t>
        <a:bodyPr/>
        <a:lstStyle/>
        <a:p>
          <a:endParaRPr lang="es-ES"/>
        </a:p>
      </dgm:t>
    </dgm:pt>
    <dgm:pt modelId="{8B31B729-24A8-4EBE-90AF-B467857D3424}">
      <dgm:prSet phldrT="[Texto]"/>
      <dgm:spPr/>
      <dgm:t>
        <a:bodyPr/>
        <a:lstStyle/>
        <a:p>
          <a:r>
            <a:rPr lang="es-ES" dirty="0"/>
            <a:t>Seguridad</a:t>
          </a:r>
        </a:p>
      </dgm:t>
    </dgm:pt>
    <dgm:pt modelId="{E230AD1D-92BC-4296-9F59-BF6270523A7B}" type="parTrans" cxnId="{7EA58ABB-03BF-4BF2-A704-C9EC68F7454E}">
      <dgm:prSet/>
      <dgm:spPr/>
      <dgm:t>
        <a:bodyPr/>
        <a:lstStyle/>
        <a:p>
          <a:endParaRPr lang="es-ES"/>
        </a:p>
      </dgm:t>
    </dgm:pt>
    <dgm:pt modelId="{73019807-5B6A-4A14-BCE1-46C05D61BB3E}" type="sibTrans" cxnId="{7EA58ABB-03BF-4BF2-A704-C9EC68F7454E}">
      <dgm:prSet/>
      <dgm:spPr/>
      <dgm:t>
        <a:bodyPr/>
        <a:lstStyle/>
        <a:p>
          <a:endParaRPr lang="es-ES"/>
        </a:p>
      </dgm:t>
    </dgm:pt>
    <dgm:pt modelId="{3A2BB1EB-1012-4E2B-9228-5420E8DC0496}">
      <dgm:prSet phldrT="[Texto]"/>
      <dgm:spPr/>
      <dgm:t>
        <a:bodyPr/>
        <a:lstStyle/>
        <a:p>
          <a:r>
            <a:rPr lang="es-ES" dirty="0"/>
            <a:t>Karting</a:t>
          </a:r>
        </a:p>
      </dgm:t>
    </dgm:pt>
    <dgm:pt modelId="{F80C6CB7-0EFA-47A9-AF88-1C08116D1922}" type="parTrans" cxnId="{B3D63E5B-D49E-4E52-8ABE-FDD18A22B3D8}">
      <dgm:prSet/>
      <dgm:spPr/>
      <dgm:t>
        <a:bodyPr/>
        <a:lstStyle/>
        <a:p>
          <a:endParaRPr lang="es-ES"/>
        </a:p>
      </dgm:t>
    </dgm:pt>
    <dgm:pt modelId="{8CFD99EB-07F4-4860-AD8E-89964CDF1B58}" type="sibTrans" cxnId="{B3D63E5B-D49E-4E52-8ABE-FDD18A22B3D8}">
      <dgm:prSet/>
      <dgm:spPr/>
      <dgm:t>
        <a:bodyPr/>
        <a:lstStyle/>
        <a:p>
          <a:endParaRPr lang="es-ES"/>
        </a:p>
      </dgm:t>
    </dgm:pt>
    <dgm:pt modelId="{E87D739D-824B-42B9-9E53-64F4443CA68F}">
      <dgm:prSet/>
      <dgm:spPr/>
      <dgm:t>
        <a:bodyPr/>
        <a:lstStyle/>
        <a:p>
          <a:r>
            <a:rPr lang="es-ES" dirty="0"/>
            <a:t>Cronometradores</a:t>
          </a:r>
        </a:p>
      </dgm:t>
    </dgm:pt>
    <dgm:pt modelId="{F1E728DC-DB93-4B72-AD2A-417C27A4942B}" type="parTrans" cxnId="{A814940B-9808-4DE4-85FC-A0C1831569FE}">
      <dgm:prSet/>
      <dgm:spPr/>
      <dgm:t>
        <a:bodyPr/>
        <a:lstStyle/>
        <a:p>
          <a:endParaRPr lang="es-ES"/>
        </a:p>
      </dgm:t>
    </dgm:pt>
    <dgm:pt modelId="{2D4146C4-A7D9-489A-A94C-AA5BE43DD19F}" type="sibTrans" cxnId="{A814940B-9808-4DE4-85FC-A0C1831569FE}">
      <dgm:prSet/>
      <dgm:spPr/>
      <dgm:t>
        <a:bodyPr/>
        <a:lstStyle/>
        <a:p>
          <a:endParaRPr lang="es-ES"/>
        </a:p>
      </dgm:t>
    </dgm:pt>
    <dgm:pt modelId="{C238580C-6349-45E2-B59D-C03AD55503B6}">
      <dgm:prSet/>
      <dgm:spPr/>
      <dgm:t>
        <a:bodyPr/>
        <a:lstStyle/>
        <a:p>
          <a:r>
            <a:rPr lang="es-ES" dirty="0"/>
            <a:t>Pilotos RS</a:t>
          </a:r>
        </a:p>
      </dgm:t>
    </dgm:pt>
    <dgm:pt modelId="{4EA344E9-03AD-4D15-9134-44B20E98F72E}" type="parTrans" cxnId="{7891EEB8-FA4E-49AE-8E6A-6C3859D72B87}">
      <dgm:prSet/>
      <dgm:spPr/>
      <dgm:t>
        <a:bodyPr/>
        <a:lstStyle/>
        <a:p>
          <a:endParaRPr lang="es-ES"/>
        </a:p>
      </dgm:t>
    </dgm:pt>
    <dgm:pt modelId="{ED39DDF8-C27A-4CD5-9DAF-A5DBF6AB9BD1}" type="sibTrans" cxnId="{7891EEB8-FA4E-49AE-8E6A-6C3859D72B87}">
      <dgm:prSet/>
      <dgm:spPr/>
      <dgm:t>
        <a:bodyPr/>
        <a:lstStyle/>
        <a:p>
          <a:endParaRPr lang="es-ES"/>
        </a:p>
      </dgm:t>
    </dgm:pt>
    <dgm:pt modelId="{C6BE5254-B072-4182-BCA7-81E9FD0F6DC1}">
      <dgm:prSet/>
      <dgm:spPr/>
      <dgm:t>
        <a:bodyPr/>
        <a:lstStyle/>
        <a:p>
          <a:r>
            <a:rPr lang="es-ES" dirty="0"/>
            <a:t>Formación</a:t>
          </a:r>
        </a:p>
      </dgm:t>
    </dgm:pt>
    <dgm:pt modelId="{5998DF9B-6480-4EF7-AD27-7BDA174C6B17}" type="parTrans" cxnId="{77277D00-8FA8-4C87-92DD-C3185813DE9C}">
      <dgm:prSet/>
      <dgm:spPr/>
      <dgm:t>
        <a:bodyPr/>
        <a:lstStyle/>
        <a:p>
          <a:endParaRPr lang="es-ES"/>
        </a:p>
      </dgm:t>
    </dgm:pt>
    <dgm:pt modelId="{7B7A2109-55E5-48D9-9AD1-54D82D52EFF0}" type="sibTrans" cxnId="{77277D00-8FA8-4C87-92DD-C3185813DE9C}">
      <dgm:prSet/>
      <dgm:spPr/>
      <dgm:t>
        <a:bodyPr/>
        <a:lstStyle/>
        <a:p>
          <a:endParaRPr lang="es-ES"/>
        </a:p>
      </dgm:t>
    </dgm:pt>
    <dgm:pt modelId="{FD8006DF-7577-4D3C-84C9-79D0D0EEB784}">
      <dgm:prSet/>
      <dgm:spPr/>
      <dgm:t>
        <a:bodyPr/>
        <a:lstStyle/>
        <a:p>
          <a:r>
            <a:rPr lang="es-ES" dirty="0"/>
            <a:t>Organizadores</a:t>
          </a:r>
        </a:p>
      </dgm:t>
    </dgm:pt>
    <dgm:pt modelId="{C12BCF3F-8FAD-41E0-99CC-634402B3CAD1}" type="parTrans" cxnId="{DF4EC537-F0CF-4044-A3D4-DFA7A7F95DFE}">
      <dgm:prSet/>
      <dgm:spPr/>
      <dgm:t>
        <a:bodyPr/>
        <a:lstStyle/>
        <a:p>
          <a:endParaRPr lang="es-ES"/>
        </a:p>
      </dgm:t>
    </dgm:pt>
    <dgm:pt modelId="{48FA55E5-0EC0-4F4F-A325-40E28D6D62E5}" type="sibTrans" cxnId="{DF4EC537-F0CF-4044-A3D4-DFA7A7F95DFE}">
      <dgm:prSet/>
      <dgm:spPr/>
      <dgm:t>
        <a:bodyPr/>
        <a:lstStyle/>
        <a:p>
          <a:endParaRPr lang="es-ES"/>
        </a:p>
      </dgm:t>
    </dgm:pt>
    <dgm:pt modelId="{6436C956-8195-4B8B-84E0-428A40919019}" type="pres">
      <dgm:prSet presAssocID="{BA2C94A4-5800-452C-AA25-16630889815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6CBE80E-1018-4F17-99C9-E127F9249B46}" type="pres">
      <dgm:prSet presAssocID="{6B0DE089-A63D-4239-B6CF-BD800F8B476A}" presName="node" presStyleLbl="node1" presStyleIdx="0" presStyleCnt="9" custRadScaleRad="101095" custRadScaleInc="912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74460EE-CE35-4671-8A68-5F38784D8328}" type="pres">
      <dgm:prSet presAssocID="{6B0DE089-A63D-4239-B6CF-BD800F8B476A}" presName="spNode" presStyleCnt="0"/>
      <dgm:spPr/>
    </dgm:pt>
    <dgm:pt modelId="{EF7BAA20-C7E4-412E-A145-8163A3E98440}" type="pres">
      <dgm:prSet presAssocID="{BE044BB1-41DC-41F8-8F05-4F80E1C462BE}" presName="sibTrans" presStyleLbl="sibTrans1D1" presStyleIdx="0" presStyleCnt="9"/>
      <dgm:spPr/>
      <dgm:t>
        <a:bodyPr/>
        <a:lstStyle/>
        <a:p>
          <a:endParaRPr lang="es-ES"/>
        </a:p>
      </dgm:t>
    </dgm:pt>
    <dgm:pt modelId="{F78E6255-E24B-414A-841A-CA8A3D0B2BF2}" type="pres">
      <dgm:prSet presAssocID="{E87D739D-824B-42B9-9E53-64F4443CA68F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520C147-0B2E-4829-8537-32FE775A4EB6}" type="pres">
      <dgm:prSet presAssocID="{E87D739D-824B-42B9-9E53-64F4443CA68F}" presName="spNode" presStyleCnt="0"/>
      <dgm:spPr/>
    </dgm:pt>
    <dgm:pt modelId="{13701757-081D-4F1A-A27C-5690E5E5D805}" type="pres">
      <dgm:prSet presAssocID="{2D4146C4-A7D9-489A-A94C-AA5BE43DD19F}" presName="sibTrans" presStyleLbl="sibTrans1D1" presStyleIdx="1" presStyleCnt="9"/>
      <dgm:spPr/>
      <dgm:t>
        <a:bodyPr/>
        <a:lstStyle/>
        <a:p>
          <a:endParaRPr lang="es-ES"/>
        </a:p>
      </dgm:t>
    </dgm:pt>
    <dgm:pt modelId="{9609933D-7073-487D-A1DA-1DF51BBDA040}" type="pres">
      <dgm:prSet presAssocID="{C238580C-6349-45E2-B59D-C03AD55503B6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DB92AEC-B7C3-4D87-AFDC-DFC66F5E7509}" type="pres">
      <dgm:prSet presAssocID="{C238580C-6349-45E2-B59D-C03AD55503B6}" presName="spNode" presStyleCnt="0"/>
      <dgm:spPr/>
    </dgm:pt>
    <dgm:pt modelId="{FEA9BB8B-ACEA-46D9-BF8E-D77F5605020C}" type="pres">
      <dgm:prSet presAssocID="{ED39DDF8-C27A-4CD5-9DAF-A5DBF6AB9BD1}" presName="sibTrans" presStyleLbl="sibTrans1D1" presStyleIdx="2" presStyleCnt="9"/>
      <dgm:spPr/>
      <dgm:t>
        <a:bodyPr/>
        <a:lstStyle/>
        <a:p>
          <a:endParaRPr lang="es-ES"/>
        </a:p>
      </dgm:t>
    </dgm:pt>
    <dgm:pt modelId="{85AF4E17-60A4-4197-AD73-9010AC13CC35}" type="pres">
      <dgm:prSet presAssocID="{C6BE5254-B072-4182-BCA7-81E9FD0F6DC1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DE2C538-D3A4-4880-9424-765259674D50}" type="pres">
      <dgm:prSet presAssocID="{C6BE5254-B072-4182-BCA7-81E9FD0F6DC1}" presName="spNode" presStyleCnt="0"/>
      <dgm:spPr/>
    </dgm:pt>
    <dgm:pt modelId="{03B2D994-73A8-4DEB-ADF0-6A31209442EE}" type="pres">
      <dgm:prSet presAssocID="{7B7A2109-55E5-48D9-9AD1-54D82D52EFF0}" presName="sibTrans" presStyleLbl="sibTrans1D1" presStyleIdx="3" presStyleCnt="9"/>
      <dgm:spPr/>
      <dgm:t>
        <a:bodyPr/>
        <a:lstStyle/>
        <a:p>
          <a:endParaRPr lang="es-ES"/>
        </a:p>
      </dgm:t>
    </dgm:pt>
    <dgm:pt modelId="{F95E798D-ED97-4FCB-9C0A-E1D7EB412B97}" type="pres">
      <dgm:prSet presAssocID="{43460446-AE41-44EA-BFA3-D9CBB71F6367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5086682-4A0F-495B-8DF2-DEE59259D45A}" type="pres">
      <dgm:prSet presAssocID="{43460446-AE41-44EA-BFA3-D9CBB71F6367}" presName="spNode" presStyleCnt="0"/>
      <dgm:spPr/>
    </dgm:pt>
    <dgm:pt modelId="{0B5E9C63-6E21-4A87-B07B-353D72BC2C5E}" type="pres">
      <dgm:prSet presAssocID="{FB9B5476-DD88-43AF-9D84-6779E1E76C41}" presName="sibTrans" presStyleLbl="sibTrans1D1" presStyleIdx="4" presStyleCnt="9"/>
      <dgm:spPr/>
      <dgm:t>
        <a:bodyPr/>
        <a:lstStyle/>
        <a:p>
          <a:endParaRPr lang="es-ES"/>
        </a:p>
      </dgm:t>
    </dgm:pt>
    <dgm:pt modelId="{8639EDD7-DD0D-4649-8BA4-0364CA825B7C}" type="pres">
      <dgm:prSet presAssocID="{AAEB5480-1357-476C-9644-B816DD0AA32B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01CD517-0FC5-455F-8C56-0CA87254263C}" type="pres">
      <dgm:prSet presAssocID="{AAEB5480-1357-476C-9644-B816DD0AA32B}" presName="spNode" presStyleCnt="0"/>
      <dgm:spPr/>
    </dgm:pt>
    <dgm:pt modelId="{6D770534-8E4A-449F-A868-16E3D550FC18}" type="pres">
      <dgm:prSet presAssocID="{60692F9D-1FAF-41B3-B4D9-5727179BC076}" presName="sibTrans" presStyleLbl="sibTrans1D1" presStyleIdx="5" presStyleCnt="9"/>
      <dgm:spPr/>
      <dgm:t>
        <a:bodyPr/>
        <a:lstStyle/>
        <a:p>
          <a:endParaRPr lang="es-ES"/>
        </a:p>
      </dgm:t>
    </dgm:pt>
    <dgm:pt modelId="{BAEB749E-7639-4225-91B9-4539E202B852}" type="pres">
      <dgm:prSet presAssocID="{8B31B729-24A8-4EBE-90AF-B467857D3424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E0B2B6A-A43F-4E18-892D-49C8713962C2}" type="pres">
      <dgm:prSet presAssocID="{8B31B729-24A8-4EBE-90AF-B467857D3424}" presName="spNode" presStyleCnt="0"/>
      <dgm:spPr/>
    </dgm:pt>
    <dgm:pt modelId="{A8CF1C38-18DE-4C8B-B6F9-6D2DDC62CBC8}" type="pres">
      <dgm:prSet presAssocID="{73019807-5B6A-4A14-BCE1-46C05D61BB3E}" presName="sibTrans" presStyleLbl="sibTrans1D1" presStyleIdx="6" presStyleCnt="9"/>
      <dgm:spPr/>
      <dgm:t>
        <a:bodyPr/>
        <a:lstStyle/>
        <a:p>
          <a:endParaRPr lang="es-ES"/>
        </a:p>
      </dgm:t>
    </dgm:pt>
    <dgm:pt modelId="{1F33A64A-F4AD-4198-B31E-37684EEA989C}" type="pres">
      <dgm:prSet presAssocID="{3A2BB1EB-1012-4E2B-9228-5420E8DC0496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BC768AA-76CB-4CBF-B510-3AFFC606C6FB}" type="pres">
      <dgm:prSet presAssocID="{3A2BB1EB-1012-4E2B-9228-5420E8DC0496}" presName="spNode" presStyleCnt="0"/>
      <dgm:spPr/>
    </dgm:pt>
    <dgm:pt modelId="{1F8C3491-C092-4B30-A4B8-100BE54F2506}" type="pres">
      <dgm:prSet presAssocID="{8CFD99EB-07F4-4860-AD8E-89964CDF1B58}" presName="sibTrans" presStyleLbl="sibTrans1D1" presStyleIdx="7" presStyleCnt="9"/>
      <dgm:spPr/>
      <dgm:t>
        <a:bodyPr/>
        <a:lstStyle/>
        <a:p>
          <a:endParaRPr lang="es-ES"/>
        </a:p>
      </dgm:t>
    </dgm:pt>
    <dgm:pt modelId="{FE5F80B4-D23F-44FA-AF08-CF16D4704DD2}" type="pres">
      <dgm:prSet presAssocID="{FD8006DF-7577-4D3C-84C9-79D0D0EEB784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BD091E1-2027-450D-A540-2014A8BEAB88}" type="pres">
      <dgm:prSet presAssocID="{FD8006DF-7577-4D3C-84C9-79D0D0EEB784}" presName="spNode" presStyleCnt="0"/>
      <dgm:spPr/>
    </dgm:pt>
    <dgm:pt modelId="{57298079-6610-4DFE-B1ED-045007C39B36}" type="pres">
      <dgm:prSet presAssocID="{48FA55E5-0EC0-4F4F-A325-40E28D6D62E5}" presName="sibTrans" presStyleLbl="sibTrans1D1" presStyleIdx="8" presStyleCnt="9"/>
      <dgm:spPr/>
      <dgm:t>
        <a:bodyPr/>
        <a:lstStyle/>
        <a:p>
          <a:endParaRPr lang="es-ES"/>
        </a:p>
      </dgm:t>
    </dgm:pt>
  </dgm:ptLst>
  <dgm:cxnLst>
    <dgm:cxn modelId="{961078E5-D33B-462D-BC76-9B0067BBB2B5}" type="presOf" srcId="{2D4146C4-A7D9-489A-A94C-AA5BE43DD19F}" destId="{13701757-081D-4F1A-A27C-5690E5E5D805}" srcOrd="0" destOrd="0" presId="urn:microsoft.com/office/officeart/2005/8/layout/cycle6"/>
    <dgm:cxn modelId="{8D0B83C8-2E7F-4696-960A-53A34F686885}" type="presOf" srcId="{7B7A2109-55E5-48D9-9AD1-54D82D52EFF0}" destId="{03B2D994-73A8-4DEB-ADF0-6A31209442EE}" srcOrd="0" destOrd="0" presId="urn:microsoft.com/office/officeart/2005/8/layout/cycle6"/>
    <dgm:cxn modelId="{7891EEB8-FA4E-49AE-8E6A-6C3859D72B87}" srcId="{BA2C94A4-5800-452C-AA25-166308898150}" destId="{C238580C-6349-45E2-B59D-C03AD55503B6}" srcOrd="2" destOrd="0" parTransId="{4EA344E9-03AD-4D15-9134-44B20E98F72E}" sibTransId="{ED39DDF8-C27A-4CD5-9DAF-A5DBF6AB9BD1}"/>
    <dgm:cxn modelId="{C448F0FE-EB46-4E44-954F-5877AF2C2860}" type="presOf" srcId="{60692F9D-1FAF-41B3-B4D9-5727179BC076}" destId="{6D770534-8E4A-449F-A868-16E3D550FC18}" srcOrd="0" destOrd="0" presId="urn:microsoft.com/office/officeart/2005/8/layout/cycle6"/>
    <dgm:cxn modelId="{3B4A0A06-2350-4163-9C52-AB4CC517CDCA}" srcId="{BA2C94A4-5800-452C-AA25-166308898150}" destId="{AAEB5480-1357-476C-9644-B816DD0AA32B}" srcOrd="5" destOrd="0" parTransId="{6E3B3C6F-0388-4AD9-BC65-26F86DBF9245}" sibTransId="{60692F9D-1FAF-41B3-B4D9-5727179BC076}"/>
    <dgm:cxn modelId="{ABFD7D7D-C6D7-4D14-91E8-472392D95102}" srcId="{BA2C94A4-5800-452C-AA25-166308898150}" destId="{43460446-AE41-44EA-BFA3-D9CBB71F6367}" srcOrd="4" destOrd="0" parTransId="{827F1343-B795-4643-87D2-7C3E6756C6BB}" sibTransId="{FB9B5476-DD88-43AF-9D84-6779E1E76C41}"/>
    <dgm:cxn modelId="{9DCEE831-9EF0-4A11-877E-F815007E6B98}" type="presOf" srcId="{ED39DDF8-C27A-4CD5-9DAF-A5DBF6AB9BD1}" destId="{FEA9BB8B-ACEA-46D9-BF8E-D77F5605020C}" srcOrd="0" destOrd="0" presId="urn:microsoft.com/office/officeart/2005/8/layout/cycle6"/>
    <dgm:cxn modelId="{7EEAFD4E-ECF7-4A53-86AC-589A5AF099FB}" type="presOf" srcId="{43460446-AE41-44EA-BFA3-D9CBB71F6367}" destId="{F95E798D-ED97-4FCB-9C0A-E1D7EB412B97}" srcOrd="0" destOrd="0" presId="urn:microsoft.com/office/officeart/2005/8/layout/cycle6"/>
    <dgm:cxn modelId="{12DB8094-418F-4C78-B566-CEC5BA602431}" type="presOf" srcId="{BE044BB1-41DC-41F8-8F05-4F80E1C462BE}" destId="{EF7BAA20-C7E4-412E-A145-8163A3E98440}" srcOrd="0" destOrd="0" presId="urn:microsoft.com/office/officeart/2005/8/layout/cycle6"/>
    <dgm:cxn modelId="{7EA58ABB-03BF-4BF2-A704-C9EC68F7454E}" srcId="{BA2C94A4-5800-452C-AA25-166308898150}" destId="{8B31B729-24A8-4EBE-90AF-B467857D3424}" srcOrd="6" destOrd="0" parTransId="{E230AD1D-92BC-4296-9F59-BF6270523A7B}" sibTransId="{73019807-5B6A-4A14-BCE1-46C05D61BB3E}"/>
    <dgm:cxn modelId="{77277D00-8FA8-4C87-92DD-C3185813DE9C}" srcId="{BA2C94A4-5800-452C-AA25-166308898150}" destId="{C6BE5254-B072-4182-BCA7-81E9FD0F6DC1}" srcOrd="3" destOrd="0" parTransId="{5998DF9B-6480-4EF7-AD27-7BDA174C6B17}" sibTransId="{7B7A2109-55E5-48D9-9AD1-54D82D52EFF0}"/>
    <dgm:cxn modelId="{E191BC0B-89B4-4B11-AA66-8E4C386AA363}" type="presOf" srcId="{3A2BB1EB-1012-4E2B-9228-5420E8DC0496}" destId="{1F33A64A-F4AD-4198-B31E-37684EEA989C}" srcOrd="0" destOrd="0" presId="urn:microsoft.com/office/officeart/2005/8/layout/cycle6"/>
    <dgm:cxn modelId="{6C978DA8-564B-49D9-904D-3D8E2388DA57}" type="presOf" srcId="{AAEB5480-1357-476C-9644-B816DD0AA32B}" destId="{8639EDD7-DD0D-4649-8BA4-0364CA825B7C}" srcOrd="0" destOrd="0" presId="urn:microsoft.com/office/officeart/2005/8/layout/cycle6"/>
    <dgm:cxn modelId="{6D1F4CA8-65FF-4F0A-94B1-A89427979943}" type="presOf" srcId="{8B31B729-24A8-4EBE-90AF-B467857D3424}" destId="{BAEB749E-7639-4225-91B9-4539E202B852}" srcOrd="0" destOrd="0" presId="urn:microsoft.com/office/officeart/2005/8/layout/cycle6"/>
    <dgm:cxn modelId="{5393DADB-C5B1-41F8-AB09-3E6F04E430F8}" type="presOf" srcId="{BA2C94A4-5800-452C-AA25-166308898150}" destId="{6436C956-8195-4B8B-84E0-428A40919019}" srcOrd="0" destOrd="0" presId="urn:microsoft.com/office/officeart/2005/8/layout/cycle6"/>
    <dgm:cxn modelId="{70883418-A0B6-453C-BEE9-4FF26CDDC962}" type="presOf" srcId="{FD8006DF-7577-4D3C-84C9-79D0D0EEB784}" destId="{FE5F80B4-D23F-44FA-AF08-CF16D4704DD2}" srcOrd="0" destOrd="0" presId="urn:microsoft.com/office/officeart/2005/8/layout/cycle6"/>
    <dgm:cxn modelId="{27D7FC53-2905-4C37-AD17-C6D3817E9DDB}" type="presOf" srcId="{C6BE5254-B072-4182-BCA7-81E9FD0F6DC1}" destId="{85AF4E17-60A4-4197-AD73-9010AC13CC35}" srcOrd="0" destOrd="0" presId="urn:microsoft.com/office/officeart/2005/8/layout/cycle6"/>
    <dgm:cxn modelId="{B3D63E5B-D49E-4E52-8ABE-FDD18A22B3D8}" srcId="{BA2C94A4-5800-452C-AA25-166308898150}" destId="{3A2BB1EB-1012-4E2B-9228-5420E8DC0496}" srcOrd="7" destOrd="0" parTransId="{F80C6CB7-0EFA-47A9-AF88-1C08116D1922}" sibTransId="{8CFD99EB-07F4-4860-AD8E-89964CDF1B58}"/>
    <dgm:cxn modelId="{A814940B-9808-4DE4-85FC-A0C1831569FE}" srcId="{BA2C94A4-5800-452C-AA25-166308898150}" destId="{E87D739D-824B-42B9-9E53-64F4443CA68F}" srcOrd="1" destOrd="0" parTransId="{F1E728DC-DB93-4B72-AD2A-417C27A4942B}" sibTransId="{2D4146C4-A7D9-489A-A94C-AA5BE43DD19F}"/>
    <dgm:cxn modelId="{9822A53B-011C-44FC-BF99-DEC1CB4601B1}" type="presOf" srcId="{FB9B5476-DD88-43AF-9D84-6779E1E76C41}" destId="{0B5E9C63-6E21-4A87-B07B-353D72BC2C5E}" srcOrd="0" destOrd="0" presId="urn:microsoft.com/office/officeart/2005/8/layout/cycle6"/>
    <dgm:cxn modelId="{A045BE94-8B0E-41FA-B850-8E26C1ECB153}" type="presOf" srcId="{C238580C-6349-45E2-B59D-C03AD55503B6}" destId="{9609933D-7073-487D-A1DA-1DF51BBDA040}" srcOrd="0" destOrd="0" presId="urn:microsoft.com/office/officeart/2005/8/layout/cycle6"/>
    <dgm:cxn modelId="{DF4EC537-F0CF-4044-A3D4-DFA7A7F95DFE}" srcId="{BA2C94A4-5800-452C-AA25-166308898150}" destId="{FD8006DF-7577-4D3C-84C9-79D0D0EEB784}" srcOrd="8" destOrd="0" parTransId="{C12BCF3F-8FAD-41E0-99CC-634402B3CAD1}" sibTransId="{48FA55E5-0EC0-4F4F-A325-40E28D6D62E5}"/>
    <dgm:cxn modelId="{3FEDFDE6-EB08-4227-AB99-1CD08A2AEB2B}" type="presOf" srcId="{6B0DE089-A63D-4239-B6CF-BD800F8B476A}" destId="{36CBE80E-1018-4F17-99C9-E127F9249B46}" srcOrd="0" destOrd="0" presId="urn:microsoft.com/office/officeart/2005/8/layout/cycle6"/>
    <dgm:cxn modelId="{3A880862-8DBE-4162-80E1-37F00CE205CC}" type="presOf" srcId="{48FA55E5-0EC0-4F4F-A325-40E28D6D62E5}" destId="{57298079-6610-4DFE-B1ED-045007C39B36}" srcOrd="0" destOrd="0" presId="urn:microsoft.com/office/officeart/2005/8/layout/cycle6"/>
    <dgm:cxn modelId="{F378EFB9-2535-4664-B0DC-6CF4924CFC50}" type="presOf" srcId="{8CFD99EB-07F4-4860-AD8E-89964CDF1B58}" destId="{1F8C3491-C092-4B30-A4B8-100BE54F2506}" srcOrd="0" destOrd="0" presId="urn:microsoft.com/office/officeart/2005/8/layout/cycle6"/>
    <dgm:cxn modelId="{3FDD8D1C-6E3E-461B-94FD-630C07E1F57C}" srcId="{BA2C94A4-5800-452C-AA25-166308898150}" destId="{6B0DE089-A63D-4239-B6CF-BD800F8B476A}" srcOrd="0" destOrd="0" parTransId="{F5780CDB-31D4-4326-A2C9-A45D4BBC084E}" sibTransId="{BE044BB1-41DC-41F8-8F05-4F80E1C462BE}"/>
    <dgm:cxn modelId="{207E3EDD-98E0-44DD-9FFC-A9C146525EE1}" type="presOf" srcId="{E87D739D-824B-42B9-9E53-64F4443CA68F}" destId="{F78E6255-E24B-414A-841A-CA8A3D0B2BF2}" srcOrd="0" destOrd="0" presId="urn:microsoft.com/office/officeart/2005/8/layout/cycle6"/>
    <dgm:cxn modelId="{F266907B-427E-4059-85A8-B064663ED0D2}" type="presOf" srcId="{73019807-5B6A-4A14-BCE1-46C05D61BB3E}" destId="{A8CF1C38-18DE-4C8B-B6F9-6D2DDC62CBC8}" srcOrd="0" destOrd="0" presId="urn:microsoft.com/office/officeart/2005/8/layout/cycle6"/>
    <dgm:cxn modelId="{014AD0B5-424F-4FB8-88F2-428A963F3B03}" type="presParOf" srcId="{6436C956-8195-4B8B-84E0-428A40919019}" destId="{36CBE80E-1018-4F17-99C9-E127F9249B46}" srcOrd="0" destOrd="0" presId="urn:microsoft.com/office/officeart/2005/8/layout/cycle6"/>
    <dgm:cxn modelId="{79B6FA2A-3974-44C7-AE7C-7E433621F3E4}" type="presParOf" srcId="{6436C956-8195-4B8B-84E0-428A40919019}" destId="{F74460EE-CE35-4671-8A68-5F38784D8328}" srcOrd="1" destOrd="0" presId="urn:microsoft.com/office/officeart/2005/8/layout/cycle6"/>
    <dgm:cxn modelId="{C84A05A8-4A27-455E-8AF6-74D0EBFCF251}" type="presParOf" srcId="{6436C956-8195-4B8B-84E0-428A40919019}" destId="{EF7BAA20-C7E4-412E-A145-8163A3E98440}" srcOrd="2" destOrd="0" presId="urn:microsoft.com/office/officeart/2005/8/layout/cycle6"/>
    <dgm:cxn modelId="{5537FACE-D8EA-4ADE-8189-49EF95800D66}" type="presParOf" srcId="{6436C956-8195-4B8B-84E0-428A40919019}" destId="{F78E6255-E24B-414A-841A-CA8A3D0B2BF2}" srcOrd="3" destOrd="0" presId="urn:microsoft.com/office/officeart/2005/8/layout/cycle6"/>
    <dgm:cxn modelId="{B568A0D3-24FC-4D92-9697-1D7411B7CA75}" type="presParOf" srcId="{6436C956-8195-4B8B-84E0-428A40919019}" destId="{2520C147-0B2E-4829-8537-32FE775A4EB6}" srcOrd="4" destOrd="0" presId="urn:microsoft.com/office/officeart/2005/8/layout/cycle6"/>
    <dgm:cxn modelId="{B7B4C629-D2AA-4D0C-A6D5-7FF0AD454DAA}" type="presParOf" srcId="{6436C956-8195-4B8B-84E0-428A40919019}" destId="{13701757-081D-4F1A-A27C-5690E5E5D805}" srcOrd="5" destOrd="0" presId="urn:microsoft.com/office/officeart/2005/8/layout/cycle6"/>
    <dgm:cxn modelId="{ED6A008A-16A1-47EB-B10A-9A2DD05BF50E}" type="presParOf" srcId="{6436C956-8195-4B8B-84E0-428A40919019}" destId="{9609933D-7073-487D-A1DA-1DF51BBDA040}" srcOrd="6" destOrd="0" presId="urn:microsoft.com/office/officeart/2005/8/layout/cycle6"/>
    <dgm:cxn modelId="{EC39EFE5-D238-4436-92E5-FB0A1BADCD34}" type="presParOf" srcId="{6436C956-8195-4B8B-84E0-428A40919019}" destId="{BDB92AEC-B7C3-4D87-AFDC-DFC66F5E7509}" srcOrd="7" destOrd="0" presId="urn:microsoft.com/office/officeart/2005/8/layout/cycle6"/>
    <dgm:cxn modelId="{3280E119-F2AE-4E9D-BB0F-53A9210B144C}" type="presParOf" srcId="{6436C956-8195-4B8B-84E0-428A40919019}" destId="{FEA9BB8B-ACEA-46D9-BF8E-D77F5605020C}" srcOrd="8" destOrd="0" presId="urn:microsoft.com/office/officeart/2005/8/layout/cycle6"/>
    <dgm:cxn modelId="{00540196-2628-4A5F-B883-582DCAF55CC3}" type="presParOf" srcId="{6436C956-8195-4B8B-84E0-428A40919019}" destId="{85AF4E17-60A4-4197-AD73-9010AC13CC35}" srcOrd="9" destOrd="0" presId="urn:microsoft.com/office/officeart/2005/8/layout/cycle6"/>
    <dgm:cxn modelId="{4B549D0F-E299-4E75-B3C2-2F736CAD8037}" type="presParOf" srcId="{6436C956-8195-4B8B-84E0-428A40919019}" destId="{4DE2C538-D3A4-4880-9424-765259674D50}" srcOrd="10" destOrd="0" presId="urn:microsoft.com/office/officeart/2005/8/layout/cycle6"/>
    <dgm:cxn modelId="{BCBDCE1D-7C24-47E1-813E-540CD1752A9B}" type="presParOf" srcId="{6436C956-8195-4B8B-84E0-428A40919019}" destId="{03B2D994-73A8-4DEB-ADF0-6A31209442EE}" srcOrd="11" destOrd="0" presId="urn:microsoft.com/office/officeart/2005/8/layout/cycle6"/>
    <dgm:cxn modelId="{34C9B69F-E189-4B6F-8344-7EA15844CEF4}" type="presParOf" srcId="{6436C956-8195-4B8B-84E0-428A40919019}" destId="{F95E798D-ED97-4FCB-9C0A-E1D7EB412B97}" srcOrd="12" destOrd="0" presId="urn:microsoft.com/office/officeart/2005/8/layout/cycle6"/>
    <dgm:cxn modelId="{82A5E187-C28A-4055-BE13-2DF5A107DDDC}" type="presParOf" srcId="{6436C956-8195-4B8B-84E0-428A40919019}" destId="{A5086682-4A0F-495B-8DF2-DEE59259D45A}" srcOrd="13" destOrd="0" presId="urn:microsoft.com/office/officeart/2005/8/layout/cycle6"/>
    <dgm:cxn modelId="{88AC1534-65FF-4E99-AE4A-D8BA80499787}" type="presParOf" srcId="{6436C956-8195-4B8B-84E0-428A40919019}" destId="{0B5E9C63-6E21-4A87-B07B-353D72BC2C5E}" srcOrd="14" destOrd="0" presId="urn:microsoft.com/office/officeart/2005/8/layout/cycle6"/>
    <dgm:cxn modelId="{5497C40D-D684-4F45-9E7C-E2400B9CC501}" type="presParOf" srcId="{6436C956-8195-4B8B-84E0-428A40919019}" destId="{8639EDD7-DD0D-4649-8BA4-0364CA825B7C}" srcOrd="15" destOrd="0" presId="urn:microsoft.com/office/officeart/2005/8/layout/cycle6"/>
    <dgm:cxn modelId="{4F898368-8D72-449B-9EEF-2B9596DAD042}" type="presParOf" srcId="{6436C956-8195-4B8B-84E0-428A40919019}" destId="{601CD517-0FC5-455F-8C56-0CA87254263C}" srcOrd="16" destOrd="0" presId="urn:microsoft.com/office/officeart/2005/8/layout/cycle6"/>
    <dgm:cxn modelId="{B9ECD5A7-7B2B-4D3E-8737-F36335E1F608}" type="presParOf" srcId="{6436C956-8195-4B8B-84E0-428A40919019}" destId="{6D770534-8E4A-449F-A868-16E3D550FC18}" srcOrd="17" destOrd="0" presId="urn:microsoft.com/office/officeart/2005/8/layout/cycle6"/>
    <dgm:cxn modelId="{F9861A32-6483-41A8-9473-2CEF7C378486}" type="presParOf" srcId="{6436C956-8195-4B8B-84E0-428A40919019}" destId="{BAEB749E-7639-4225-91B9-4539E202B852}" srcOrd="18" destOrd="0" presId="urn:microsoft.com/office/officeart/2005/8/layout/cycle6"/>
    <dgm:cxn modelId="{BF979717-9A14-4535-BAD8-56225128214D}" type="presParOf" srcId="{6436C956-8195-4B8B-84E0-428A40919019}" destId="{8E0B2B6A-A43F-4E18-892D-49C8713962C2}" srcOrd="19" destOrd="0" presId="urn:microsoft.com/office/officeart/2005/8/layout/cycle6"/>
    <dgm:cxn modelId="{A7EBDD7C-698F-498B-99AA-A73D568E1035}" type="presParOf" srcId="{6436C956-8195-4B8B-84E0-428A40919019}" destId="{A8CF1C38-18DE-4C8B-B6F9-6D2DDC62CBC8}" srcOrd="20" destOrd="0" presId="urn:microsoft.com/office/officeart/2005/8/layout/cycle6"/>
    <dgm:cxn modelId="{2802677F-198C-4B13-B967-CCE88E3AB977}" type="presParOf" srcId="{6436C956-8195-4B8B-84E0-428A40919019}" destId="{1F33A64A-F4AD-4198-B31E-37684EEA989C}" srcOrd="21" destOrd="0" presId="urn:microsoft.com/office/officeart/2005/8/layout/cycle6"/>
    <dgm:cxn modelId="{3212D303-D9A3-4836-A644-9B4B2F4EEEC3}" type="presParOf" srcId="{6436C956-8195-4B8B-84E0-428A40919019}" destId="{4BC768AA-76CB-4CBF-B510-3AFFC606C6FB}" srcOrd="22" destOrd="0" presId="urn:microsoft.com/office/officeart/2005/8/layout/cycle6"/>
    <dgm:cxn modelId="{4C8D258E-2A9D-4FD6-A0FF-B65AB56D6298}" type="presParOf" srcId="{6436C956-8195-4B8B-84E0-428A40919019}" destId="{1F8C3491-C092-4B30-A4B8-100BE54F2506}" srcOrd="23" destOrd="0" presId="urn:microsoft.com/office/officeart/2005/8/layout/cycle6"/>
    <dgm:cxn modelId="{EE9C84BF-7EEE-4A3F-B669-759FC6D38F57}" type="presParOf" srcId="{6436C956-8195-4B8B-84E0-428A40919019}" destId="{FE5F80B4-D23F-44FA-AF08-CF16D4704DD2}" srcOrd="24" destOrd="0" presId="urn:microsoft.com/office/officeart/2005/8/layout/cycle6"/>
    <dgm:cxn modelId="{27E7557B-59EA-4D38-A20C-90FA66333CDD}" type="presParOf" srcId="{6436C956-8195-4B8B-84E0-428A40919019}" destId="{6BD091E1-2027-450D-A540-2014A8BEAB88}" srcOrd="25" destOrd="0" presId="urn:microsoft.com/office/officeart/2005/8/layout/cycle6"/>
    <dgm:cxn modelId="{6B457415-B0A8-49E5-ADE1-A67D5265939C}" type="presParOf" srcId="{6436C956-8195-4B8B-84E0-428A40919019}" destId="{57298079-6610-4DFE-B1ED-045007C39B36}" srcOrd="26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1B4DCF-F146-4308-9D53-37BF0E833575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57F99BF-454C-44F9-80C4-A9AAA17BDBFA}">
      <dgm:prSet phldrT="[Texto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s-ES" dirty="0"/>
            <a:t>Presidente</a:t>
          </a:r>
        </a:p>
        <a:p>
          <a:r>
            <a:rPr lang="es-ES" dirty="0"/>
            <a:t>Miguel Ángel Domínguez</a:t>
          </a:r>
        </a:p>
      </dgm:t>
    </dgm:pt>
    <dgm:pt modelId="{14E3E6F9-7F1D-418E-A42D-430C740DDFBF}" type="parTrans" cxnId="{7BF3A69B-D669-4B63-8FBA-456700EC8D42}">
      <dgm:prSet/>
      <dgm:spPr/>
      <dgm:t>
        <a:bodyPr/>
        <a:lstStyle/>
        <a:p>
          <a:endParaRPr lang="es-ES"/>
        </a:p>
      </dgm:t>
    </dgm:pt>
    <dgm:pt modelId="{A18CB270-4CDB-421A-B97F-0046350C0A4B}" type="sibTrans" cxnId="{7BF3A69B-D669-4B63-8FBA-456700EC8D42}">
      <dgm:prSet/>
      <dgm:spPr/>
      <dgm:t>
        <a:bodyPr/>
        <a:lstStyle/>
        <a:p>
          <a:endParaRPr lang="es-ES"/>
        </a:p>
      </dgm:t>
    </dgm:pt>
    <dgm:pt modelId="{9823C227-74B7-461D-881D-75B13A5BE0C6}" type="asst">
      <dgm:prSet phldrT="[Texto]"/>
      <dgm:spPr/>
      <dgm:t>
        <a:bodyPr/>
        <a:lstStyle/>
        <a:p>
          <a:r>
            <a:rPr lang="es-ES" dirty="0"/>
            <a:t>Vicepresidente</a:t>
          </a:r>
        </a:p>
      </dgm:t>
    </dgm:pt>
    <dgm:pt modelId="{AB560B7B-C0CB-42D7-B7C4-BC3DAF3B16A7}" type="parTrans" cxnId="{43E5DD0F-E501-405D-A81B-A3E333F8F5C7}">
      <dgm:prSet/>
      <dgm:spPr/>
      <dgm:t>
        <a:bodyPr/>
        <a:lstStyle/>
        <a:p>
          <a:endParaRPr lang="es-ES"/>
        </a:p>
      </dgm:t>
    </dgm:pt>
    <dgm:pt modelId="{B33A3E6E-9D13-4DB7-A3BA-1F6352FA5CA1}" type="sibTrans" cxnId="{43E5DD0F-E501-405D-A81B-A3E333F8F5C7}">
      <dgm:prSet/>
      <dgm:spPr/>
      <dgm:t>
        <a:bodyPr/>
        <a:lstStyle/>
        <a:p>
          <a:endParaRPr lang="es-ES"/>
        </a:p>
      </dgm:t>
    </dgm:pt>
    <dgm:pt modelId="{8F6DE55A-07E6-4BC4-AA85-3A305AE4B3A6}">
      <dgm:prSet phldrT="[Texto]"/>
      <dgm:spPr/>
      <dgm:t>
        <a:bodyPr/>
        <a:lstStyle/>
        <a:p>
          <a:r>
            <a:rPr lang="es-ES" dirty="0"/>
            <a:t>Pilotos RS</a:t>
          </a:r>
        </a:p>
      </dgm:t>
    </dgm:pt>
    <dgm:pt modelId="{551F0727-3DD7-4DA2-8064-DB12F108F977}" type="parTrans" cxnId="{A3199501-C406-47E3-8045-DFC6572EFF48}">
      <dgm:prSet/>
      <dgm:spPr/>
      <dgm:t>
        <a:bodyPr/>
        <a:lstStyle/>
        <a:p>
          <a:endParaRPr lang="es-ES"/>
        </a:p>
      </dgm:t>
    </dgm:pt>
    <dgm:pt modelId="{B3D04C9D-3298-4060-9741-EB246ECA44FD}" type="sibTrans" cxnId="{A3199501-C406-47E3-8045-DFC6572EFF48}">
      <dgm:prSet/>
      <dgm:spPr/>
      <dgm:t>
        <a:bodyPr/>
        <a:lstStyle/>
        <a:p>
          <a:endParaRPr lang="es-ES"/>
        </a:p>
      </dgm:t>
    </dgm:pt>
    <dgm:pt modelId="{6896513E-46F8-4278-881A-AC427AB6C083}" type="asst">
      <dgm:prSet/>
      <dgm:spPr/>
      <dgm:t>
        <a:bodyPr/>
        <a:lstStyle/>
        <a:p>
          <a:r>
            <a:rPr lang="es-ES" dirty="0"/>
            <a:t>Vocal Fuerteventura</a:t>
          </a:r>
        </a:p>
      </dgm:t>
    </dgm:pt>
    <dgm:pt modelId="{9EAD89B2-950E-4D56-9EF9-0EC1FCCE5E2D}" type="parTrans" cxnId="{7C560DAB-DA3F-4D36-A418-49441C92D027}">
      <dgm:prSet/>
      <dgm:spPr/>
      <dgm:t>
        <a:bodyPr/>
        <a:lstStyle/>
        <a:p>
          <a:endParaRPr lang="es-ES"/>
        </a:p>
      </dgm:t>
    </dgm:pt>
    <dgm:pt modelId="{8B61E910-A012-4769-9690-D1522548056B}" type="sibTrans" cxnId="{7C560DAB-DA3F-4D36-A418-49441C92D027}">
      <dgm:prSet/>
      <dgm:spPr/>
      <dgm:t>
        <a:bodyPr/>
        <a:lstStyle/>
        <a:p>
          <a:endParaRPr lang="es-ES"/>
        </a:p>
      </dgm:t>
    </dgm:pt>
    <dgm:pt modelId="{7D6A933F-DD0F-45FE-9E36-22EA79742EFC}">
      <dgm:prSet phldrT="[Texto]"/>
      <dgm:spPr/>
      <dgm:t>
        <a:bodyPr/>
        <a:lstStyle/>
        <a:p>
          <a:r>
            <a:rPr lang="es-ES" dirty="0"/>
            <a:t>Deportistas </a:t>
          </a:r>
        </a:p>
      </dgm:t>
    </dgm:pt>
    <dgm:pt modelId="{DA2F7A66-81BD-42F1-880E-99536692ECFD}" type="parTrans" cxnId="{5637AC50-63B8-47C0-8A17-352F75D786CE}">
      <dgm:prSet/>
      <dgm:spPr/>
      <dgm:t>
        <a:bodyPr/>
        <a:lstStyle/>
        <a:p>
          <a:endParaRPr lang="es-ES"/>
        </a:p>
      </dgm:t>
    </dgm:pt>
    <dgm:pt modelId="{27087006-B9B9-4DFF-B3C4-F8F309EDA6B3}" type="sibTrans" cxnId="{5637AC50-63B8-47C0-8A17-352F75D786CE}">
      <dgm:prSet/>
      <dgm:spPr/>
      <dgm:t>
        <a:bodyPr/>
        <a:lstStyle/>
        <a:p>
          <a:endParaRPr lang="es-ES"/>
        </a:p>
      </dgm:t>
    </dgm:pt>
    <dgm:pt modelId="{9213E146-2FCC-43F2-AF9F-6B0790FAABBC}">
      <dgm:prSet phldrT="[Texto]"/>
      <dgm:spPr/>
      <dgm:t>
        <a:bodyPr/>
        <a:lstStyle/>
        <a:p>
          <a:r>
            <a:rPr lang="es-ES" dirty="0"/>
            <a:t>Karting</a:t>
          </a:r>
        </a:p>
      </dgm:t>
    </dgm:pt>
    <dgm:pt modelId="{1191D5D9-911F-4FF9-9006-9DA481653BBF}" type="parTrans" cxnId="{053B7629-6248-4AE6-97C4-BB5286E6576D}">
      <dgm:prSet/>
      <dgm:spPr/>
      <dgm:t>
        <a:bodyPr/>
        <a:lstStyle/>
        <a:p>
          <a:endParaRPr lang="es-ES"/>
        </a:p>
      </dgm:t>
    </dgm:pt>
    <dgm:pt modelId="{2B6881EA-4E6C-46A7-BBBA-78B44C2ED90A}" type="sibTrans" cxnId="{053B7629-6248-4AE6-97C4-BB5286E6576D}">
      <dgm:prSet/>
      <dgm:spPr/>
      <dgm:t>
        <a:bodyPr/>
        <a:lstStyle/>
        <a:p>
          <a:endParaRPr lang="es-ES"/>
        </a:p>
      </dgm:t>
    </dgm:pt>
    <dgm:pt modelId="{CF4227B5-7994-43CD-BC08-E86BC078066A}">
      <dgm:prSet phldrT="[Texto]"/>
      <dgm:spPr/>
      <dgm:t>
        <a:bodyPr/>
        <a:lstStyle/>
        <a:p>
          <a:r>
            <a:rPr lang="es-ES" dirty="0"/>
            <a:t>Mujer y Motor</a:t>
          </a:r>
        </a:p>
      </dgm:t>
    </dgm:pt>
    <dgm:pt modelId="{C0DAD65B-9898-4687-A79D-006E9BF09F7B}" type="parTrans" cxnId="{31D5B301-2440-4123-8328-3E689C3BAABD}">
      <dgm:prSet/>
      <dgm:spPr/>
      <dgm:t>
        <a:bodyPr/>
        <a:lstStyle/>
        <a:p>
          <a:endParaRPr lang="es-ES"/>
        </a:p>
      </dgm:t>
    </dgm:pt>
    <dgm:pt modelId="{0BDFCA09-D9FF-488A-8D7B-263CEC73B98B}" type="sibTrans" cxnId="{31D5B301-2440-4123-8328-3E689C3BAABD}">
      <dgm:prSet/>
      <dgm:spPr/>
      <dgm:t>
        <a:bodyPr/>
        <a:lstStyle/>
        <a:p>
          <a:endParaRPr lang="es-ES"/>
        </a:p>
      </dgm:t>
    </dgm:pt>
    <dgm:pt modelId="{842790F8-4F3C-4F1C-B0A4-6717598D8BA5}">
      <dgm:prSet phldrT="[Texto]"/>
      <dgm:spPr/>
      <dgm:t>
        <a:bodyPr/>
        <a:lstStyle/>
        <a:p>
          <a:r>
            <a:rPr lang="es-ES" dirty="0"/>
            <a:t>Prensa</a:t>
          </a:r>
        </a:p>
      </dgm:t>
    </dgm:pt>
    <dgm:pt modelId="{C656BEDE-A31E-4482-8BA1-32B88640C918}" type="parTrans" cxnId="{401FF688-CB12-47CE-A337-C5F9F774FC5C}">
      <dgm:prSet/>
      <dgm:spPr/>
      <dgm:t>
        <a:bodyPr/>
        <a:lstStyle/>
        <a:p>
          <a:endParaRPr lang="es-ES"/>
        </a:p>
      </dgm:t>
    </dgm:pt>
    <dgm:pt modelId="{187CE4A2-E216-4EC3-BDEE-B67D9CDA9BF5}" type="sibTrans" cxnId="{401FF688-CB12-47CE-A337-C5F9F774FC5C}">
      <dgm:prSet/>
      <dgm:spPr/>
      <dgm:t>
        <a:bodyPr/>
        <a:lstStyle/>
        <a:p>
          <a:endParaRPr lang="es-ES"/>
        </a:p>
      </dgm:t>
    </dgm:pt>
    <dgm:pt modelId="{3981B2E4-B682-4CA8-83A0-893A292FAB95}">
      <dgm:prSet phldrT="[Texto]"/>
      <dgm:spPr/>
      <dgm:t>
        <a:bodyPr/>
        <a:lstStyle/>
        <a:p>
          <a:r>
            <a:rPr lang="es-ES" dirty="0"/>
            <a:t>Formación</a:t>
          </a:r>
        </a:p>
      </dgm:t>
    </dgm:pt>
    <dgm:pt modelId="{D40C7647-433D-46C6-8241-0FCF3A975107}" type="parTrans" cxnId="{A31CEF28-62BD-4CBC-A9D2-E461B6E3F92F}">
      <dgm:prSet/>
      <dgm:spPr/>
      <dgm:t>
        <a:bodyPr/>
        <a:lstStyle/>
        <a:p>
          <a:endParaRPr lang="es-ES"/>
        </a:p>
      </dgm:t>
    </dgm:pt>
    <dgm:pt modelId="{D35C31AD-0D70-40E6-9A2E-2106087945C2}" type="sibTrans" cxnId="{A31CEF28-62BD-4CBC-A9D2-E461B6E3F92F}">
      <dgm:prSet/>
      <dgm:spPr/>
      <dgm:t>
        <a:bodyPr/>
        <a:lstStyle/>
        <a:p>
          <a:endParaRPr lang="es-ES"/>
        </a:p>
      </dgm:t>
    </dgm:pt>
    <dgm:pt modelId="{341BD5DD-C092-43DB-A5F7-2087B99016BC}" type="asst">
      <dgm:prSet phldrT="[Texto]"/>
      <dgm:spPr/>
      <dgm:t>
        <a:bodyPr/>
        <a:lstStyle/>
        <a:p>
          <a:r>
            <a:rPr lang="es-ES" dirty="0"/>
            <a:t>Secretario</a:t>
          </a:r>
        </a:p>
      </dgm:t>
    </dgm:pt>
    <dgm:pt modelId="{6FF02267-3656-49CC-BDBA-706F73FF39BF}" type="parTrans" cxnId="{B45178C4-D4F8-4DB4-B931-73166DECBE86}">
      <dgm:prSet/>
      <dgm:spPr/>
      <dgm:t>
        <a:bodyPr/>
        <a:lstStyle/>
        <a:p>
          <a:endParaRPr lang="es-ES"/>
        </a:p>
      </dgm:t>
    </dgm:pt>
    <dgm:pt modelId="{1E4EE7D8-B13B-426C-B15F-F851FEC16964}" type="sibTrans" cxnId="{B45178C4-D4F8-4DB4-B931-73166DECBE86}">
      <dgm:prSet/>
      <dgm:spPr/>
      <dgm:t>
        <a:bodyPr/>
        <a:lstStyle/>
        <a:p>
          <a:endParaRPr lang="es-ES"/>
        </a:p>
      </dgm:t>
    </dgm:pt>
    <dgm:pt modelId="{25B632EB-224F-42C1-A928-0DF54030CE7F}" type="asst">
      <dgm:prSet phldrT="[Texto]"/>
      <dgm:spPr/>
      <dgm:t>
        <a:bodyPr/>
        <a:lstStyle/>
        <a:p>
          <a:r>
            <a:rPr lang="es-ES" dirty="0"/>
            <a:t>Vocal Lanzarote</a:t>
          </a:r>
        </a:p>
      </dgm:t>
    </dgm:pt>
    <dgm:pt modelId="{76E59D27-F338-4131-96CD-5AF2B328F60A}" type="parTrans" cxnId="{DBAD9B4B-1DF5-478F-A10A-70155EADAA78}">
      <dgm:prSet/>
      <dgm:spPr/>
      <dgm:t>
        <a:bodyPr/>
        <a:lstStyle/>
        <a:p>
          <a:endParaRPr lang="es-ES"/>
        </a:p>
      </dgm:t>
    </dgm:pt>
    <dgm:pt modelId="{7DAC7246-3482-4FFE-9869-D2A4E2EB1082}" type="sibTrans" cxnId="{DBAD9B4B-1DF5-478F-A10A-70155EADAA78}">
      <dgm:prSet/>
      <dgm:spPr/>
      <dgm:t>
        <a:bodyPr/>
        <a:lstStyle/>
        <a:p>
          <a:endParaRPr lang="es-ES"/>
        </a:p>
      </dgm:t>
    </dgm:pt>
    <dgm:pt modelId="{D2AFF729-E41C-4DB0-9A8C-3D11946C18F8}">
      <dgm:prSet phldrT="[Texto]"/>
      <dgm:spPr/>
      <dgm:t>
        <a:bodyPr/>
        <a:lstStyle/>
        <a:p>
          <a:r>
            <a:rPr lang="es-ES" dirty="0" smtClean="0"/>
            <a:t>COA</a:t>
          </a:r>
          <a:endParaRPr lang="es-ES" dirty="0"/>
        </a:p>
      </dgm:t>
    </dgm:pt>
    <dgm:pt modelId="{3BE7D265-B7C7-4233-8100-87141A084239}" type="parTrans" cxnId="{6675BFB3-D27C-4DEA-8DBB-1DD0D72415EC}">
      <dgm:prSet/>
      <dgm:spPr/>
      <dgm:t>
        <a:bodyPr/>
        <a:lstStyle/>
        <a:p>
          <a:endParaRPr lang="es-ES"/>
        </a:p>
      </dgm:t>
    </dgm:pt>
    <dgm:pt modelId="{2BE5B77A-906B-4A7A-B623-B64D2CA4C385}" type="sibTrans" cxnId="{6675BFB3-D27C-4DEA-8DBB-1DD0D72415EC}">
      <dgm:prSet/>
      <dgm:spPr/>
      <dgm:t>
        <a:bodyPr/>
        <a:lstStyle/>
        <a:p>
          <a:endParaRPr lang="es-ES"/>
        </a:p>
      </dgm:t>
    </dgm:pt>
    <dgm:pt modelId="{0EAD25FC-41E6-4E96-93DC-AEC4CCF2B63D}">
      <dgm:prSet phldrT="[Texto]"/>
      <dgm:spPr/>
      <dgm:t>
        <a:bodyPr/>
        <a:lstStyle/>
        <a:p>
          <a:r>
            <a:rPr lang="es-ES" dirty="0" smtClean="0"/>
            <a:t>Cronometradores</a:t>
          </a:r>
          <a:endParaRPr lang="es-ES" dirty="0"/>
        </a:p>
      </dgm:t>
    </dgm:pt>
    <dgm:pt modelId="{5C7190F6-9AB9-452C-9B9F-1E55B1219193}" type="parTrans" cxnId="{3299534C-752D-495D-A770-C862AD56A680}">
      <dgm:prSet/>
      <dgm:spPr/>
      <dgm:t>
        <a:bodyPr/>
        <a:lstStyle/>
        <a:p>
          <a:endParaRPr lang="es-ES"/>
        </a:p>
      </dgm:t>
    </dgm:pt>
    <dgm:pt modelId="{C5F30336-D53E-486C-AB8C-231D9021AA33}" type="sibTrans" cxnId="{3299534C-752D-495D-A770-C862AD56A680}">
      <dgm:prSet/>
      <dgm:spPr/>
      <dgm:t>
        <a:bodyPr/>
        <a:lstStyle/>
        <a:p>
          <a:endParaRPr lang="es-ES"/>
        </a:p>
      </dgm:t>
    </dgm:pt>
    <dgm:pt modelId="{E545F36F-8C25-4702-A065-4F16302C87C8}">
      <dgm:prSet phldrT="[Texto]"/>
      <dgm:spPr/>
      <dgm:t>
        <a:bodyPr/>
        <a:lstStyle/>
        <a:p>
          <a:r>
            <a:rPr lang="es-ES" dirty="0" smtClean="0"/>
            <a:t>Técnicos</a:t>
          </a:r>
          <a:endParaRPr lang="es-ES" dirty="0"/>
        </a:p>
      </dgm:t>
    </dgm:pt>
    <dgm:pt modelId="{0B8051D0-4D15-4828-89E1-7B4A49EF4DD6}" type="parTrans" cxnId="{E413BB01-40EA-4A21-9044-059CB7D00DA7}">
      <dgm:prSet/>
      <dgm:spPr/>
      <dgm:t>
        <a:bodyPr/>
        <a:lstStyle/>
        <a:p>
          <a:endParaRPr lang="es-ES"/>
        </a:p>
      </dgm:t>
    </dgm:pt>
    <dgm:pt modelId="{364530DE-8856-4DB1-8111-9A668F9E51D1}" type="sibTrans" cxnId="{E413BB01-40EA-4A21-9044-059CB7D00DA7}">
      <dgm:prSet/>
      <dgm:spPr/>
      <dgm:t>
        <a:bodyPr/>
        <a:lstStyle/>
        <a:p>
          <a:endParaRPr lang="es-ES"/>
        </a:p>
      </dgm:t>
    </dgm:pt>
    <dgm:pt modelId="{6ADA5223-F0B5-4EA8-90B8-F85A9B0B6E7E}">
      <dgm:prSet phldrT="[Texto]"/>
      <dgm:spPr/>
      <dgm:t>
        <a:bodyPr/>
        <a:lstStyle/>
        <a:p>
          <a:r>
            <a:rPr lang="es-ES" dirty="0" smtClean="0"/>
            <a:t>Seguridad</a:t>
          </a:r>
          <a:endParaRPr lang="es-ES" dirty="0"/>
        </a:p>
      </dgm:t>
    </dgm:pt>
    <dgm:pt modelId="{A985BBA2-2602-4927-A7A0-8FA0D9C64627}" type="parTrans" cxnId="{FE838AC2-6D6E-4978-928A-FD5738688571}">
      <dgm:prSet/>
      <dgm:spPr/>
      <dgm:t>
        <a:bodyPr/>
        <a:lstStyle/>
        <a:p>
          <a:endParaRPr lang="es-ES"/>
        </a:p>
      </dgm:t>
    </dgm:pt>
    <dgm:pt modelId="{9C73E9CF-775E-45BB-A665-7494F5ECDDDE}" type="sibTrans" cxnId="{FE838AC2-6D6E-4978-928A-FD5738688571}">
      <dgm:prSet/>
      <dgm:spPr/>
      <dgm:t>
        <a:bodyPr/>
        <a:lstStyle/>
        <a:p>
          <a:endParaRPr lang="es-ES"/>
        </a:p>
      </dgm:t>
    </dgm:pt>
    <dgm:pt modelId="{E00620CC-70D8-4234-8F47-F96F97D6E617}" type="pres">
      <dgm:prSet presAssocID="{FF1B4DCF-F146-4308-9D53-37BF0E83357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0C2B0A19-64F0-4084-9EED-879F56DA2990}" type="pres">
      <dgm:prSet presAssocID="{457F99BF-454C-44F9-80C4-A9AAA17BDBFA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40E1AA9-31DC-4A5C-B68C-FB40DFDF3D8E}" type="pres">
      <dgm:prSet presAssocID="{457F99BF-454C-44F9-80C4-A9AAA17BDBFA}" presName="rootComposite1" presStyleCnt="0"/>
      <dgm:spPr/>
      <dgm:t>
        <a:bodyPr/>
        <a:lstStyle/>
        <a:p>
          <a:endParaRPr lang="es-ES"/>
        </a:p>
      </dgm:t>
    </dgm:pt>
    <dgm:pt modelId="{9E7A6F53-A893-48FC-BD46-B689A180AF78}" type="pres">
      <dgm:prSet presAssocID="{457F99BF-454C-44F9-80C4-A9AAA17BDBF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8E88654-9173-4D30-80EF-C0E4FB6CC457}" type="pres">
      <dgm:prSet presAssocID="{457F99BF-454C-44F9-80C4-A9AAA17BDBFA}" presName="rootConnector1" presStyleLbl="node1" presStyleIdx="0" presStyleCnt="0"/>
      <dgm:spPr/>
      <dgm:t>
        <a:bodyPr/>
        <a:lstStyle/>
        <a:p>
          <a:endParaRPr lang="es-ES"/>
        </a:p>
      </dgm:t>
    </dgm:pt>
    <dgm:pt modelId="{4599176D-3827-45A1-ACF5-D1F9E68BCDC5}" type="pres">
      <dgm:prSet presAssocID="{457F99BF-454C-44F9-80C4-A9AAA17BDBFA}" presName="hierChild2" presStyleCnt="0"/>
      <dgm:spPr/>
      <dgm:t>
        <a:bodyPr/>
        <a:lstStyle/>
        <a:p>
          <a:endParaRPr lang="es-ES"/>
        </a:p>
      </dgm:t>
    </dgm:pt>
    <dgm:pt modelId="{F5B5E912-5A8F-4FA2-90B6-7AF0E57EC7A2}" type="pres">
      <dgm:prSet presAssocID="{551F0727-3DD7-4DA2-8064-DB12F108F977}" presName="Name64" presStyleLbl="parChTrans1D2" presStyleIdx="0" presStyleCnt="11"/>
      <dgm:spPr/>
      <dgm:t>
        <a:bodyPr/>
        <a:lstStyle/>
        <a:p>
          <a:endParaRPr lang="es-ES"/>
        </a:p>
      </dgm:t>
    </dgm:pt>
    <dgm:pt modelId="{78FEB602-EA07-4295-BA33-86C9F4AADFA4}" type="pres">
      <dgm:prSet presAssocID="{8F6DE55A-07E6-4BC4-AA85-3A305AE4B3A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1EA11D4E-717B-418B-89B5-5EC11E92F1A4}" type="pres">
      <dgm:prSet presAssocID="{8F6DE55A-07E6-4BC4-AA85-3A305AE4B3A6}" presName="rootComposite" presStyleCnt="0"/>
      <dgm:spPr/>
      <dgm:t>
        <a:bodyPr/>
        <a:lstStyle/>
        <a:p>
          <a:endParaRPr lang="es-ES"/>
        </a:p>
      </dgm:t>
    </dgm:pt>
    <dgm:pt modelId="{0C113693-5FA1-46E0-85CE-7DA34DDE6232}" type="pres">
      <dgm:prSet presAssocID="{8F6DE55A-07E6-4BC4-AA85-3A305AE4B3A6}" presName="rootText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9217597-3419-4751-8FA4-43D8750CE914}" type="pres">
      <dgm:prSet presAssocID="{8F6DE55A-07E6-4BC4-AA85-3A305AE4B3A6}" presName="rootConnector" presStyleLbl="node2" presStyleIdx="0" presStyleCnt="7"/>
      <dgm:spPr/>
      <dgm:t>
        <a:bodyPr/>
        <a:lstStyle/>
        <a:p>
          <a:endParaRPr lang="es-ES"/>
        </a:p>
      </dgm:t>
    </dgm:pt>
    <dgm:pt modelId="{A0AC7DC1-5131-4435-BAE2-DE5C70101A25}" type="pres">
      <dgm:prSet presAssocID="{8F6DE55A-07E6-4BC4-AA85-3A305AE4B3A6}" presName="hierChild4" presStyleCnt="0"/>
      <dgm:spPr/>
      <dgm:t>
        <a:bodyPr/>
        <a:lstStyle/>
        <a:p>
          <a:endParaRPr lang="es-ES"/>
        </a:p>
      </dgm:t>
    </dgm:pt>
    <dgm:pt modelId="{4EFBCE7A-CA96-45C9-BCC8-22C014283AB6}" type="pres">
      <dgm:prSet presAssocID="{8F6DE55A-07E6-4BC4-AA85-3A305AE4B3A6}" presName="hierChild5" presStyleCnt="0"/>
      <dgm:spPr/>
      <dgm:t>
        <a:bodyPr/>
        <a:lstStyle/>
        <a:p>
          <a:endParaRPr lang="es-ES"/>
        </a:p>
      </dgm:t>
    </dgm:pt>
    <dgm:pt modelId="{12D2E610-3578-42E6-92E9-7C2EC0610143}" type="pres">
      <dgm:prSet presAssocID="{DA2F7A66-81BD-42F1-880E-99536692ECFD}" presName="Name64" presStyleLbl="parChTrans1D2" presStyleIdx="1" presStyleCnt="11"/>
      <dgm:spPr/>
      <dgm:t>
        <a:bodyPr/>
        <a:lstStyle/>
        <a:p>
          <a:endParaRPr lang="es-ES"/>
        </a:p>
      </dgm:t>
    </dgm:pt>
    <dgm:pt modelId="{501754C6-8CF9-497F-B0EE-4F4EE7B19B77}" type="pres">
      <dgm:prSet presAssocID="{7D6A933F-DD0F-45FE-9E36-22EA79742EF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F571675-A236-403C-AF69-28FA23773D33}" type="pres">
      <dgm:prSet presAssocID="{7D6A933F-DD0F-45FE-9E36-22EA79742EFC}" presName="rootComposite" presStyleCnt="0"/>
      <dgm:spPr/>
      <dgm:t>
        <a:bodyPr/>
        <a:lstStyle/>
        <a:p>
          <a:endParaRPr lang="es-ES"/>
        </a:p>
      </dgm:t>
    </dgm:pt>
    <dgm:pt modelId="{1BA4AF6A-3838-4ACF-9504-CF1B2B00AE30}" type="pres">
      <dgm:prSet presAssocID="{7D6A933F-DD0F-45FE-9E36-22EA79742EFC}" presName="rootText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93A5525-8542-4BCD-8AD4-6A7693028DF8}" type="pres">
      <dgm:prSet presAssocID="{7D6A933F-DD0F-45FE-9E36-22EA79742EFC}" presName="rootConnector" presStyleLbl="node2" presStyleIdx="1" presStyleCnt="7"/>
      <dgm:spPr/>
      <dgm:t>
        <a:bodyPr/>
        <a:lstStyle/>
        <a:p>
          <a:endParaRPr lang="es-ES"/>
        </a:p>
      </dgm:t>
    </dgm:pt>
    <dgm:pt modelId="{6A00D427-7EE3-45FC-B52A-65AEBCBDFE2A}" type="pres">
      <dgm:prSet presAssocID="{7D6A933F-DD0F-45FE-9E36-22EA79742EFC}" presName="hierChild4" presStyleCnt="0"/>
      <dgm:spPr/>
      <dgm:t>
        <a:bodyPr/>
        <a:lstStyle/>
        <a:p>
          <a:endParaRPr lang="es-ES"/>
        </a:p>
      </dgm:t>
    </dgm:pt>
    <dgm:pt modelId="{6C75BB8D-FFC7-4287-AEE9-A2F8D5A5BB27}" type="pres">
      <dgm:prSet presAssocID="{7D6A933F-DD0F-45FE-9E36-22EA79742EFC}" presName="hierChild5" presStyleCnt="0"/>
      <dgm:spPr/>
      <dgm:t>
        <a:bodyPr/>
        <a:lstStyle/>
        <a:p>
          <a:endParaRPr lang="es-ES"/>
        </a:p>
      </dgm:t>
    </dgm:pt>
    <dgm:pt modelId="{B572CA2B-F00B-4EB4-9896-8751E98F3E60}" type="pres">
      <dgm:prSet presAssocID="{1191D5D9-911F-4FF9-9006-9DA481653BBF}" presName="Name64" presStyleLbl="parChTrans1D2" presStyleIdx="2" presStyleCnt="11"/>
      <dgm:spPr/>
      <dgm:t>
        <a:bodyPr/>
        <a:lstStyle/>
        <a:p>
          <a:endParaRPr lang="es-ES"/>
        </a:p>
      </dgm:t>
    </dgm:pt>
    <dgm:pt modelId="{DEDC532D-ACA2-4EE8-AF73-3D47FCC74BC9}" type="pres">
      <dgm:prSet presAssocID="{9213E146-2FCC-43F2-AF9F-6B0790FAABB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BE18C80-0937-4C0D-A1F1-C27EBF8EA1D1}" type="pres">
      <dgm:prSet presAssocID="{9213E146-2FCC-43F2-AF9F-6B0790FAABBC}" presName="rootComposite" presStyleCnt="0"/>
      <dgm:spPr/>
      <dgm:t>
        <a:bodyPr/>
        <a:lstStyle/>
        <a:p>
          <a:endParaRPr lang="es-ES"/>
        </a:p>
      </dgm:t>
    </dgm:pt>
    <dgm:pt modelId="{6ABAA2CC-4711-41E7-B063-93F5B860555E}" type="pres">
      <dgm:prSet presAssocID="{9213E146-2FCC-43F2-AF9F-6B0790FAABBC}" presName="rootText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7498FD3-2D68-475D-AE6F-144C70F35F91}" type="pres">
      <dgm:prSet presAssocID="{9213E146-2FCC-43F2-AF9F-6B0790FAABBC}" presName="rootConnector" presStyleLbl="node2" presStyleIdx="2" presStyleCnt="7"/>
      <dgm:spPr/>
      <dgm:t>
        <a:bodyPr/>
        <a:lstStyle/>
        <a:p>
          <a:endParaRPr lang="es-ES"/>
        </a:p>
      </dgm:t>
    </dgm:pt>
    <dgm:pt modelId="{9BC4DE07-09A4-4790-937F-A2EF48ADCA74}" type="pres">
      <dgm:prSet presAssocID="{9213E146-2FCC-43F2-AF9F-6B0790FAABBC}" presName="hierChild4" presStyleCnt="0"/>
      <dgm:spPr/>
      <dgm:t>
        <a:bodyPr/>
        <a:lstStyle/>
        <a:p>
          <a:endParaRPr lang="es-ES"/>
        </a:p>
      </dgm:t>
    </dgm:pt>
    <dgm:pt modelId="{1BAE1D3B-C3A6-4314-AE1B-2CD10E6FD49C}" type="pres">
      <dgm:prSet presAssocID="{9213E146-2FCC-43F2-AF9F-6B0790FAABBC}" presName="hierChild5" presStyleCnt="0"/>
      <dgm:spPr/>
      <dgm:t>
        <a:bodyPr/>
        <a:lstStyle/>
        <a:p>
          <a:endParaRPr lang="es-ES"/>
        </a:p>
      </dgm:t>
    </dgm:pt>
    <dgm:pt modelId="{BCFECF03-C4AE-4B0D-B125-43A2BD2541A6}" type="pres">
      <dgm:prSet presAssocID="{C0DAD65B-9898-4687-A79D-006E9BF09F7B}" presName="Name64" presStyleLbl="parChTrans1D2" presStyleIdx="3" presStyleCnt="11"/>
      <dgm:spPr/>
      <dgm:t>
        <a:bodyPr/>
        <a:lstStyle/>
        <a:p>
          <a:endParaRPr lang="es-ES"/>
        </a:p>
      </dgm:t>
    </dgm:pt>
    <dgm:pt modelId="{6C305B62-EB13-492D-8164-D0DF6C47454D}" type="pres">
      <dgm:prSet presAssocID="{CF4227B5-7994-43CD-BC08-E86BC078066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1D582027-A3D0-467A-B514-DDF55F12C7A6}" type="pres">
      <dgm:prSet presAssocID="{CF4227B5-7994-43CD-BC08-E86BC078066A}" presName="rootComposite" presStyleCnt="0"/>
      <dgm:spPr/>
      <dgm:t>
        <a:bodyPr/>
        <a:lstStyle/>
        <a:p>
          <a:endParaRPr lang="es-ES"/>
        </a:p>
      </dgm:t>
    </dgm:pt>
    <dgm:pt modelId="{1753ABE1-4822-4083-9D57-246912387F91}" type="pres">
      <dgm:prSet presAssocID="{CF4227B5-7994-43CD-BC08-E86BC078066A}" presName="rootText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FD41757-10E2-4210-B444-682053E60399}" type="pres">
      <dgm:prSet presAssocID="{CF4227B5-7994-43CD-BC08-E86BC078066A}" presName="rootConnector" presStyleLbl="node2" presStyleIdx="3" presStyleCnt="7"/>
      <dgm:spPr/>
      <dgm:t>
        <a:bodyPr/>
        <a:lstStyle/>
        <a:p>
          <a:endParaRPr lang="es-ES"/>
        </a:p>
      </dgm:t>
    </dgm:pt>
    <dgm:pt modelId="{C90916BD-E23B-4D5F-B48E-057F5F7472AD}" type="pres">
      <dgm:prSet presAssocID="{CF4227B5-7994-43CD-BC08-E86BC078066A}" presName="hierChild4" presStyleCnt="0"/>
      <dgm:spPr/>
      <dgm:t>
        <a:bodyPr/>
        <a:lstStyle/>
        <a:p>
          <a:endParaRPr lang="es-ES"/>
        </a:p>
      </dgm:t>
    </dgm:pt>
    <dgm:pt modelId="{5CBEE309-9725-47DD-B079-FD4886B85DBD}" type="pres">
      <dgm:prSet presAssocID="{CF4227B5-7994-43CD-BC08-E86BC078066A}" presName="hierChild5" presStyleCnt="0"/>
      <dgm:spPr/>
      <dgm:t>
        <a:bodyPr/>
        <a:lstStyle/>
        <a:p>
          <a:endParaRPr lang="es-ES"/>
        </a:p>
      </dgm:t>
    </dgm:pt>
    <dgm:pt modelId="{E95D11F0-1F72-442C-9004-A48260C70F55}" type="pres">
      <dgm:prSet presAssocID="{C656BEDE-A31E-4482-8BA1-32B88640C918}" presName="Name64" presStyleLbl="parChTrans1D2" presStyleIdx="4" presStyleCnt="11"/>
      <dgm:spPr/>
      <dgm:t>
        <a:bodyPr/>
        <a:lstStyle/>
        <a:p>
          <a:endParaRPr lang="es-ES"/>
        </a:p>
      </dgm:t>
    </dgm:pt>
    <dgm:pt modelId="{663ED6A4-B856-4253-9895-2D352D3256EE}" type="pres">
      <dgm:prSet presAssocID="{842790F8-4F3C-4F1C-B0A4-6717598D8BA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E54CE23-0CA7-40F9-A5E5-B9C5E14BFCFA}" type="pres">
      <dgm:prSet presAssocID="{842790F8-4F3C-4F1C-B0A4-6717598D8BA5}" presName="rootComposite" presStyleCnt="0"/>
      <dgm:spPr/>
      <dgm:t>
        <a:bodyPr/>
        <a:lstStyle/>
        <a:p>
          <a:endParaRPr lang="es-ES"/>
        </a:p>
      </dgm:t>
    </dgm:pt>
    <dgm:pt modelId="{469F0ED9-FB43-4543-8F16-8C8C8FD1FBB0}" type="pres">
      <dgm:prSet presAssocID="{842790F8-4F3C-4F1C-B0A4-6717598D8BA5}" presName="rootText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F048DBA-8622-485B-8A80-BBA6738EDAC1}" type="pres">
      <dgm:prSet presAssocID="{842790F8-4F3C-4F1C-B0A4-6717598D8BA5}" presName="rootConnector" presStyleLbl="node2" presStyleIdx="4" presStyleCnt="7"/>
      <dgm:spPr/>
      <dgm:t>
        <a:bodyPr/>
        <a:lstStyle/>
        <a:p>
          <a:endParaRPr lang="es-ES"/>
        </a:p>
      </dgm:t>
    </dgm:pt>
    <dgm:pt modelId="{78782101-2EB0-4012-BBDF-6974A1C32C75}" type="pres">
      <dgm:prSet presAssocID="{842790F8-4F3C-4F1C-B0A4-6717598D8BA5}" presName="hierChild4" presStyleCnt="0"/>
      <dgm:spPr/>
      <dgm:t>
        <a:bodyPr/>
        <a:lstStyle/>
        <a:p>
          <a:endParaRPr lang="es-ES"/>
        </a:p>
      </dgm:t>
    </dgm:pt>
    <dgm:pt modelId="{5401AB7C-7996-46B6-9F7A-353398331EC7}" type="pres">
      <dgm:prSet presAssocID="{842790F8-4F3C-4F1C-B0A4-6717598D8BA5}" presName="hierChild5" presStyleCnt="0"/>
      <dgm:spPr/>
      <dgm:t>
        <a:bodyPr/>
        <a:lstStyle/>
        <a:p>
          <a:endParaRPr lang="es-ES"/>
        </a:p>
      </dgm:t>
    </dgm:pt>
    <dgm:pt modelId="{FF9163A1-FAD9-47EB-8A7F-9EE9B7521EA2}" type="pres">
      <dgm:prSet presAssocID="{D40C7647-433D-46C6-8241-0FCF3A975107}" presName="Name64" presStyleLbl="parChTrans1D2" presStyleIdx="5" presStyleCnt="11"/>
      <dgm:spPr/>
      <dgm:t>
        <a:bodyPr/>
        <a:lstStyle/>
        <a:p>
          <a:endParaRPr lang="es-ES"/>
        </a:p>
      </dgm:t>
    </dgm:pt>
    <dgm:pt modelId="{12C286E8-770D-4D00-A401-5FE4C8F96AF4}" type="pres">
      <dgm:prSet presAssocID="{3981B2E4-B682-4CA8-83A0-893A292FAB9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85D6DB4-0C5F-41A7-BBE3-A39CDAE6D231}" type="pres">
      <dgm:prSet presAssocID="{3981B2E4-B682-4CA8-83A0-893A292FAB95}" presName="rootComposite" presStyleCnt="0"/>
      <dgm:spPr/>
      <dgm:t>
        <a:bodyPr/>
        <a:lstStyle/>
        <a:p>
          <a:endParaRPr lang="es-ES"/>
        </a:p>
      </dgm:t>
    </dgm:pt>
    <dgm:pt modelId="{5B2F5EBB-5018-4BCF-B98D-5D695E36380F}" type="pres">
      <dgm:prSet presAssocID="{3981B2E4-B682-4CA8-83A0-893A292FAB95}" presName="rootText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22EE470-A29B-4D85-B839-C56250C2D32C}" type="pres">
      <dgm:prSet presAssocID="{3981B2E4-B682-4CA8-83A0-893A292FAB95}" presName="rootConnector" presStyleLbl="node2" presStyleIdx="5" presStyleCnt="7"/>
      <dgm:spPr/>
      <dgm:t>
        <a:bodyPr/>
        <a:lstStyle/>
        <a:p>
          <a:endParaRPr lang="es-ES"/>
        </a:p>
      </dgm:t>
    </dgm:pt>
    <dgm:pt modelId="{E0048C14-8878-4468-8EA5-72BE8DBE7D60}" type="pres">
      <dgm:prSet presAssocID="{3981B2E4-B682-4CA8-83A0-893A292FAB95}" presName="hierChild4" presStyleCnt="0"/>
      <dgm:spPr/>
      <dgm:t>
        <a:bodyPr/>
        <a:lstStyle/>
        <a:p>
          <a:endParaRPr lang="es-ES"/>
        </a:p>
      </dgm:t>
    </dgm:pt>
    <dgm:pt modelId="{92B5B427-0FB2-4449-AC99-C6016CF60D04}" type="pres">
      <dgm:prSet presAssocID="{3981B2E4-B682-4CA8-83A0-893A292FAB95}" presName="hierChild5" presStyleCnt="0"/>
      <dgm:spPr/>
      <dgm:t>
        <a:bodyPr/>
        <a:lstStyle/>
        <a:p>
          <a:endParaRPr lang="es-ES"/>
        </a:p>
      </dgm:t>
    </dgm:pt>
    <dgm:pt modelId="{2CF044D4-502A-4840-AED2-1C714928C9FD}" type="pres">
      <dgm:prSet presAssocID="{3BE7D265-B7C7-4233-8100-87141A084239}" presName="Name64" presStyleLbl="parChTrans1D2" presStyleIdx="6" presStyleCnt="11"/>
      <dgm:spPr/>
      <dgm:t>
        <a:bodyPr/>
        <a:lstStyle/>
        <a:p>
          <a:endParaRPr lang="es-ES"/>
        </a:p>
      </dgm:t>
    </dgm:pt>
    <dgm:pt modelId="{6AE9CB6F-D07C-45BC-B2CE-D32F9AE76FA6}" type="pres">
      <dgm:prSet presAssocID="{D2AFF729-E41C-4DB0-9A8C-3D11946C18F8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329C59B-16C4-42D7-8B42-2258916E08ED}" type="pres">
      <dgm:prSet presAssocID="{D2AFF729-E41C-4DB0-9A8C-3D11946C18F8}" presName="rootComposite" presStyleCnt="0"/>
      <dgm:spPr/>
      <dgm:t>
        <a:bodyPr/>
        <a:lstStyle/>
        <a:p>
          <a:endParaRPr lang="es-ES"/>
        </a:p>
      </dgm:t>
    </dgm:pt>
    <dgm:pt modelId="{0DA29E3E-EDE1-47A0-A420-D5C224693C55}" type="pres">
      <dgm:prSet presAssocID="{D2AFF729-E41C-4DB0-9A8C-3D11946C18F8}" presName="rootText" presStyleLbl="node2" presStyleIdx="6" presStyleCnt="7" custLinFactNeighborY="1015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7F137B3-F143-4F3B-B1E4-5605FC16E809}" type="pres">
      <dgm:prSet presAssocID="{D2AFF729-E41C-4DB0-9A8C-3D11946C18F8}" presName="rootConnector" presStyleLbl="node2" presStyleIdx="6" presStyleCnt="7"/>
      <dgm:spPr/>
      <dgm:t>
        <a:bodyPr/>
        <a:lstStyle/>
        <a:p>
          <a:endParaRPr lang="es-ES"/>
        </a:p>
      </dgm:t>
    </dgm:pt>
    <dgm:pt modelId="{7C3647FA-7CA9-4689-81A8-366DF3E44284}" type="pres">
      <dgm:prSet presAssocID="{D2AFF729-E41C-4DB0-9A8C-3D11946C18F8}" presName="hierChild4" presStyleCnt="0"/>
      <dgm:spPr/>
      <dgm:t>
        <a:bodyPr/>
        <a:lstStyle/>
        <a:p>
          <a:endParaRPr lang="es-ES"/>
        </a:p>
      </dgm:t>
    </dgm:pt>
    <dgm:pt modelId="{F2C98CCC-ACA3-4A85-9294-98CC94C8DA53}" type="pres">
      <dgm:prSet presAssocID="{5C7190F6-9AB9-452C-9B9F-1E55B1219193}" presName="Name64" presStyleLbl="parChTrans1D3" presStyleIdx="0" presStyleCnt="3"/>
      <dgm:spPr/>
      <dgm:t>
        <a:bodyPr/>
        <a:lstStyle/>
        <a:p>
          <a:endParaRPr lang="es-ES"/>
        </a:p>
      </dgm:t>
    </dgm:pt>
    <dgm:pt modelId="{FDD50F14-7A75-4CD9-8A2F-FB29CBFB092E}" type="pres">
      <dgm:prSet presAssocID="{0EAD25FC-41E6-4E96-93DC-AEC4CCF2B63D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8B75BE2-F64A-4762-8BAF-3FDE88674C49}" type="pres">
      <dgm:prSet presAssocID="{0EAD25FC-41E6-4E96-93DC-AEC4CCF2B63D}" presName="rootComposite" presStyleCnt="0"/>
      <dgm:spPr/>
      <dgm:t>
        <a:bodyPr/>
        <a:lstStyle/>
        <a:p>
          <a:endParaRPr lang="es-ES"/>
        </a:p>
      </dgm:t>
    </dgm:pt>
    <dgm:pt modelId="{213C7189-0FC2-41AB-A3C2-C9EF313048D6}" type="pres">
      <dgm:prSet presAssocID="{0EAD25FC-41E6-4E96-93DC-AEC4CCF2B63D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AD0E1DF-25FB-4709-AEE0-4D4B29C4E091}" type="pres">
      <dgm:prSet presAssocID="{0EAD25FC-41E6-4E96-93DC-AEC4CCF2B63D}" presName="rootConnector" presStyleLbl="node3" presStyleIdx="0" presStyleCnt="3"/>
      <dgm:spPr/>
      <dgm:t>
        <a:bodyPr/>
        <a:lstStyle/>
        <a:p>
          <a:endParaRPr lang="es-ES"/>
        </a:p>
      </dgm:t>
    </dgm:pt>
    <dgm:pt modelId="{40864A5E-D8BF-4651-ABE6-2BEA6CF2F366}" type="pres">
      <dgm:prSet presAssocID="{0EAD25FC-41E6-4E96-93DC-AEC4CCF2B63D}" presName="hierChild4" presStyleCnt="0"/>
      <dgm:spPr/>
      <dgm:t>
        <a:bodyPr/>
        <a:lstStyle/>
        <a:p>
          <a:endParaRPr lang="es-ES"/>
        </a:p>
      </dgm:t>
    </dgm:pt>
    <dgm:pt modelId="{4D7CD7B8-C728-47D4-A8E9-9E71FDC27F19}" type="pres">
      <dgm:prSet presAssocID="{0EAD25FC-41E6-4E96-93DC-AEC4CCF2B63D}" presName="hierChild5" presStyleCnt="0"/>
      <dgm:spPr/>
      <dgm:t>
        <a:bodyPr/>
        <a:lstStyle/>
        <a:p>
          <a:endParaRPr lang="es-ES"/>
        </a:p>
      </dgm:t>
    </dgm:pt>
    <dgm:pt modelId="{FDAFA07E-4EED-4DF0-85AF-B487A826B985}" type="pres">
      <dgm:prSet presAssocID="{0B8051D0-4D15-4828-89E1-7B4A49EF4DD6}" presName="Name64" presStyleLbl="parChTrans1D3" presStyleIdx="1" presStyleCnt="3"/>
      <dgm:spPr/>
      <dgm:t>
        <a:bodyPr/>
        <a:lstStyle/>
        <a:p>
          <a:endParaRPr lang="es-ES"/>
        </a:p>
      </dgm:t>
    </dgm:pt>
    <dgm:pt modelId="{2B926DAC-9DD4-4E2C-8205-C656410B6EF8}" type="pres">
      <dgm:prSet presAssocID="{E545F36F-8C25-4702-A065-4F16302C87C8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0BC0CE29-9D34-4B99-BC02-22980ABC070D}" type="pres">
      <dgm:prSet presAssocID="{E545F36F-8C25-4702-A065-4F16302C87C8}" presName="rootComposite" presStyleCnt="0"/>
      <dgm:spPr/>
      <dgm:t>
        <a:bodyPr/>
        <a:lstStyle/>
        <a:p>
          <a:endParaRPr lang="es-ES"/>
        </a:p>
      </dgm:t>
    </dgm:pt>
    <dgm:pt modelId="{C790A732-CD84-4D65-B40E-5E01B09AE80F}" type="pres">
      <dgm:prSet presAssocID="{E545F36F-8C25-4702-A065-4F16302C87C8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17A96A0-4E1E-4D44-8AB3-DBC2402763B9}" type="pres">
      <dgm:prSet presAssocID="{E545F36F-8C25-4702-A065-4F16302C87C8}" presName="rootConnector" presStyleLbl="node3" presStyleIdx="1" presStyleCnt="3"/>
      <dgm:spPr/>
      <dgm:t>
        <a:bodyPr/>
        <a:lstStyle/>
        <a:p>
          <a:endParaRPr lang="es-ES"/>
        </a:p>
      </dgm:t>
    </dgm:pt>
    <dgm:pt modelId="{1563CB1C-A8FE-4017-803E-683D8509E362}" type="pres">
      <dgm:prSet presAssocID="{E545F36F-8C25-4702-A065-4F16302C87C8}" presName="hierChild4" presStyleCnt="0"/>
      <dgm:spPr/>
      <dgm:t>
        <a:bodyPr/>
        <a:lstStyle/>
        <a:p>
          <a:endParaRPr lang="es-ES"/>
        </a:p>
      </dgm:t>
    </dgm:pt>
    <dgm:pt modelId="{2A5DCF46-DFC5-4625-831E-EA2259548B35}" type="pres">
      <dgm:prSet presAssocID="{E545F36F-8C25-4702-A065-4F16302C87C8}" presName="hierChild5" presStyleCnt="0"/>
      <dgm:spPr/>
      <dgm:t>
        <a:bodyPr/>
        <a:lstStyle/>
        <a:p>
          <a:endParaRPr lang="es-ES"/>
        </a:p>
      </dgm:t>
    </dgm:pt>
    <dgm:pt modelId="{E91C25F9-DE75-4A1B-A2EA-5C59767C0600}" type="pres">
      <dgm:prSet presAssocID="{A985BBA2-2602-4927-A7A0-8FA0D9C64627}" presName="Name64" presStyleLbl="parChTrans1D3" presStyleIdx="2" presStyleCnt="3"/>
      <dgm:spPr/>
      <dgm:t>
        <a:bodyPr/>
        <a:lstStyle/>
        <a:p>
          <a:endParaRPr lang="es-ES"/>
        </a:p>
      </dgm:t>
    </dgm:pt>
    <dgm:pt modelId="{86AB6A1D-9682-4DBC-AD43-6EB07937448D}" type="pres">
      <dgm:prSet presAssocID="{6ADA5223-F0B5-4EA8-90B8-F85A9B0B6E7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62B85A4-1511-43DB-92B5-06E73D771718}" type="pres">
      <dgm:prSet presAssocID="{6ADA5223-F0B5-4EA8-90B8-F85A9B0B6E7E}" presName="rootComposite" presStyleCnt="0"/>
      <dgm:spPr/>
      <dgm:t>
        <a:bodyPr/>
        <a:lstStyle/>
        <a:p>
          <a:endParaRPr lang="es-ES"/>
        </a:p>
      </dgm:t>
    </dgm:pt>
    <dgm:pt modelId="{1C472EBE-EBF6-4203-A4AB-8C332B8CF9FA}" type="pres">
      <dgm:prSet presAssocID="{6ADA5223-F0B5-4EA8-90B8-F85A9B0B6E7E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9BEA492-242D-45F7-9AA8-3670C7FEB310}" type="pres">
      <dgm:prSet presAssocID="{6ADA5223-F0B5-4EA8-90B8-F85A9B0B6E7E}" presName="rootConnector" presStyleLbl="node3" presStyleIdx="2" presStyleCnt="3"/>
      <dgm:spPr/>
      <dgm:t>
        <a:bodyPr/>
        <a:lstStyle/>
        <a:p>
          <a:endParaRPr lang="es-ES"/>
        </a:p>
      </dgm:t>
    </dgm:pt>
    <dgm:pt modelId="{65C91472-C75E-456B-A5A7-3F38E2236686}" type="pres">
      <dgm:prSet presAssocID="{6ADA5223-F0B5-4EA8-90B8-F85A9B0B6E7E}" presName="hierChild4" presStyleCnt="0"/>
      <dgm:spPr/>
      <dgm:t>
        <a:bodyPr/>
        <a:lstStyle/>
        <a:p>
          <a:endParaRPr lang="es-ES"/>
        </a:p>
      </dgm:t>
    </dgm:pt>
    <dgm:pt modelId="{582F1699-F970-43F5-BB61-F1CB5D6AF353}" type="pres">
      <dgm:prSet presAssocID="{6ADA5223-F0B5-4EA8-90B8-F85A9B0B6E7E}" presName="hierChild5" presStyleCnt="0"/>
      <dgm:spPr/>
      <dgm:t>
        <a:bodyPr/>
        <a:lstStyle/>
        <a:p>
          <a:endParaRPr lang="es-ES"/>
        </a:p>
      </dgm:t>
    </dgm:pt>
    <dgm:pt modelId="{E38E62DE-2046-4CC2-88FC-D2ACF958514D}" type="pres">
      <dgm:prSet presAssocID="{D2AFF729-E41C-4DB0-9A8C-3D11946C18F8}" presName="hierChild5" presStyleCnt="0"/>
      <dgm:spPr/>
      <dgm:t>
        <a:bodyPr/>
        <a:lstStyle/>
        <a:p>
          <a:endParaRPr lang="es-ES"/>
        </a:p>
      </dgm:t>
    </dgm:pt>
    <dgm:pt modelId="{8996B004-4BAA-489C-B48E-3ABE17E4C079}" type="pres">
      <dgm:prSet presAssocID="{457F99BF-454C-44F9-80C4-A9AAA17BDBFA}" presName="hierChild3" presStyleCnt="0"/>
      <dgm:spPr/>
      <dgm:t>
        <a:bodyPr/>
        <a:lstStyle/>
        <a:p>
          <a:endParaRPr lang="es-ES"/>
        </a:p>
      </dgm:t>
    </dgm:pt>
    <dgm:pt modelId="{BD377DEE-88C3-41D9-BC42-FA6764230D37}" type="pres">
      <dgm:prSet presAssocID="{AB560B7B-C0CB-42D7-B7C4-BC3DAF3B16A7}" presName="Name115" presStyleLbl="parChTrans1D2" presStyleIdx="7" presStyleCnt="11"/>
      <dgm:spPr/>
      <dgm:t>
        <a:bodyPr/>
        <a:lstStyle/>
        <a:p>
          <a:endParaRPr lang="es-ES"/>
        </a:p>
      </dgm:t>
    </dgm:pt>
    <dgm:pt modelId="{A2126973-9243-4988-B49A-1FD76E225BAA}" type="pres">
      <dgm:prSet presAssocID="{9823C227-74B7-461D-881D-75B13A5BE0C6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5BC79E2E-6F24-4E7A-A5CD-73BFBD17FC5A}" type="pres">
      <dgm:prSet presAssocID="{9823C227-74B7-461D-881D-75B13A5BE0C6}" presName="rootComposite3" presStyleCnt="0"/>
      <dgm:spPr/>
      <dgm:t>
        <a:bodyPr/>
        <a:lstStyle/>
        <a:p>
          <a:endParaRPr lang="es-ES"/>
        </a:p>
      </dgm:t>
    </dgm:pt>
    <dgm:pt modelId="{B601EDD7-20AB-480F-8D1B-9479D4C3272B}" type="pres">
      <dgm:prSet presAssocID="{9823C227-74B7-461D-881D-75B13A5BE0C6}" presName="rootText3" presStyleLbl="asst1" presStyleIdx="0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02544D2-B531-4873-96DE-1DAFAA595A4E}" type="pres">
      <dgm:prSet presAssocID="{9823C227-74B7-461D-881D-75B13A5BE0C6}" presName="rootConnector3" presStyleLbl="asst1" presStyleIdx="0" presStyleCnt="4"/>
      <dgm:spPr/>
      <dgm:t>
        <a:bodyPr/>
        <a:lstStyle/>
        <a:p>
          <a:endParaRPr lang="es-ES"/>
        </a:p>
      </dgm:t>
    </dgm:pt>
    <dgm:pt modelId="{D87F38A0-A4EC-437C-AACC-3674BE98E8FB}" type="pres">
      <dgm:prSet presAssocID="{9823C227-74B7-461D-881D-75B13A5BE0C6}" presName="hierChild6" presStyleCnt="0"/>
      <dgm:spPr/>
      <dgm:t>
        <a:bodyPr/>
        <a:lstStyle/>
        <a:p>
          <a:endParaRPr lang="es-ES"/>
        </a:p>
      </dgm:t>
    </dgm:pt>
    <dgm:pt modelId="{590CC398-CC33-483B-B3EF-2494EB238EDD}" type="pres">
      <dgm:prSet presAssocID="{9823C227-74B7-461D-881D-75B13A5BE0C6}" presName="hierChild7" presStyleCnt="0"/>
      <dgm:spPr/>
      <dgm:t>
        <a:bodyPr/>
        <a:lstStyle/>
        <a:p>
          <a:endParaRPr lang="es-ES"/>
        </a:p>
      </dgm:t>
    </dgm:pt>
    <dgm:pt modelId="{5CF75310-D380-4DC6-A2CB-013131841D93}" type="pres">
      <dgm:prSet presAssocID="{6FF02267-3656-49CC-BDBA-706F73FF39BF}" presName="Name115" presStyleLbl="parChTrans1D2" presStyleIdx="8" presStyleCnt="11"/>
      <dgm:spPr/>
      <dgm:t>
        <a:bodyPr/>
        <a:lstStyle/>
        <a:p>
          <a:endParaRPr lang="es-ES"/>
        </a:p>
      </dgm:t>
    </dgm:pt>
    <dgm:pt modelId="{70DD248C-DE5D-4193-8FA9-3B4AF94A5F7F}" type="pres">
      <dgm:prSet presAssocID="{341BD5DD-C092-43DB-A5F7-2087B99016BC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1795039B-71FD-4365-A0A5-162B17278AF8}" type="pres">
      <dgm:prSet presAssocID="{341BD5DD-C092-43DB-A5F7-2087B99016BC}" presName="rootComposite3" presStyleCnt="0"/>
      <dgm:spPr/>
      <dgm:t>
        <a:bodyPr/>
        <a:lstStyle/>
        <a:p>
          <a:endParaRPr lang="es-ES"/>
        </a:p>
      </dgm:t>
    </dgm:pt>
    <dgm:pt modelId="{7566D6E9-2977-44B0-8560-AF7CA6C960CC}" type="pres">
      <dgm:prSet presAssocID="{341BD5DD-C092-43DB-A5F7-2087B99016BC}" presName="rootText3" presStyleLbl="asst1" presStyleIdx="1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D19F5E8-7A9F-4075-A7B4-B2E6FF699EF3}" type="pres">
      <dgm:prSet presAssocID="{341BD5DD-C092-43DB-A5F7-2087B99016BC}" presName="rootConnector3" presStyleLbl="asst1" presStyleIdx="1" presStyleCnt="4"/>
      <dgm:spPr/>
      <dgm:t>
        <a:bodyPr/>
        <a:lstStyle/>
        <a:p>
          <a:endParaRPr lang="es-ES"/>
        </a:p>
      </dgm:t>
    </dgm:pt>
    <dgm:pt modelId="{586CC503-F2C2-4EC9-94EF-C99F9FDF6514}" type="pres">
      <dgm:prSet presAssocID="{341BD5DD-C092-43DB-A5F7-2087B99016BC}" presName="hierChild6" presStyleCnt="0"/>
      <dgm:spPr/>
      <dgm:t>
        <a:bodyPr/>
        <a:lstStyle/>
        <a:p>
          <a:endParaRPr lang="es-ES"/>
        </a:p>
      </dgm:t>
    </dgm:pt>
    <dgm:pt modelId="{488D85EC-05D3-42BF-B82F-C9D5E0F6FECB}" type="pres">
      <dgm:prSet presAssocID="{341BD5DD-C092-43DB-A5F7-2087B99016BC}" presName="hierChild7" presStyleCnt="0"/>
      <dgm:spPr/>
      <dgm:t>
        <a:bodyPr/>
        <a:lstStyle/>
        <a:p>
          <a:endParaRPr lang="es-ES"/>
        </a:p>
      </dgm:t>
    </dgm:pt>
    <dgm:pt modelId="{B7CB68EB-0C74-48A8-90B7-64D8F5076B96}" type="pres">
      <dgm:prSet presAssocID="{76E59D27-F338-4131-96CD-5AF2B328F60A}" presName="Name115" presStyleLbl="parChTrans1D2" presStyleIdx="9" presStyleCnt="11"/>
      <dgm:spPr/>
      <dgm:t>
        <a:bodyPr/>
        <a:lstStyle/>
        <a:p>
          <a:endParaRPr lang="es-ES"/>
        </a:p>
      </dgm:t>
    </dgm:pt>
    <dgm:pt modelId="{1A2A0589-DF39-442C-85A2-0DBD662E07D2}" type="pres">
      <dgm:prSet presAssocID="{25B632EB-224F-42C1-A928-0DF54030CE7F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D161D0F-936B-41D6-B9E8-9CFD68BDD4F0}" type="pres">
      <dgm:prSet presAssocID="{25B632EB-224F-42C1-A928-0DF54030CE7F}" presName="rootComposite3" presStyleCnt="0"/>
      <dgm:spPr/>
      <dgm:t>
        <a:bodyPr/>
        <a:lstStyle/>
        <a:p>
          <a:endParaRPr lang="es-ES"/>
        </a:p>
      </dgm:t>
    </dgm:pt>
    <dgm:pt modelId="{114EC0B4-CD95-44AB-A30B-357FB4716E30}" type="pres">
      <dgm:prSet presAssocID="{25B632EB-224F-42C1-A928-0DF54030CE7F}" presName="rootText3" presStyleLbl="asst1" presStyleIdx="2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E8A3533-CE38-43CB-87BF-15932E466D14}" type="pres">
      <dgm:prSet presAssocID="{25B632EB-224F-42C1-A928-0DF54030CE7F}" presName="rootConnector3" presStyleLbl="asst1" presStyleIdx="2" presStyleCnt="4"/>
      <dgm:spPr/>
      <dgm:t>
        <a:bodyPr/>
        <a:lstStyle/>
        <a:p>
          <a:endParaRPr lang="es-ES"/>
        </a:p>
      </dgm:t>
    </dgm:pt>
    <dgm:pt modelId="{3C09B337-8E36-42CF-9C53-44D60AD01490}" type="pres">
      <dgm:prSet presAssocID="{25B632EB-224F-42C1-A928-0DF54030CE7F}" presName="hierChild6" presStyleCnt="0"/>
      <dgm:spPr/>
      <dgm:t>
        <a:bodyPr/>
        <a:lstStyle/>
        <a:p>
          <a:endParaRPr lang="es-ES"/>
        </a:p>
      </dgm:t>
    </dgm:pt>
    <dgm:pt modelId="{1EF625B0-4F65-4B15-8004-FDA7A4188FC6}" type="pres">
      <dgm:prSet presAssocID="{25B632EB-224F-42C1-A928-0DF54030CE7F}" presName="hierChild7" presStyleCnt="0"/>
      <dgm:spPr/>
      <dgm:t>
        <a:bodyPr/>
        <a:lstStyle/>
        <a:p>
          <a:endParaRPr lang="es-ES"/>
        </a:p>
      </dgm:t>
    </dgm:pt>
    <dgm:pt modelId="{F1BB4113-559A-42C1-9784-F5B57A74A4A7}" type="pres">
      <dgm:prSet presAssocID="{9EAD89B2-950E-4D56-9EF9-0EC1FCCE5E2D}" presName="Name115" presStyleLbl="parChTrans1D2" presStyleIdx="10" presStyleCnt="11"/>
      <dgm:spPr/>
      <dgm:t>
        <a:bodyPr/>
        <a:lstStyle/>
        <a:p>
          <a:endParaRPr lang="es-ES"/>
        </a:p>
      </dgm:t>
    </dgm:pt>
    <dgm:pt modelId="{467EC5D9-0257-4E32-AE70-A092EA390779}" type="pres">
      <dgm:prSet presAssocID="{6896513E-46F8-4278-881A-AC427AB6C083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12780F59-78B2-4AAF-AEE1-D5F4FFC1CDD4}" type="pres">
      <dgm:prSet presAssocID="{6896513E-46F8-4278-881A-AC427AB6C083}" presName="rootComposite3" presStyleCnt="0"/>
      <dgm:spPr/>
      <dgm:t>
        <a:bodyPr/>
        <a:lstStyle/>
        <a:p>
          <a:endParaRPr lang="es-ES"/>
        </a:p>
      </dgm:t>
    </dgm:pt>
    <dgm:pt modelId="{04E77356-CDBE-4AC4-A65F-5E7ADED11A4A}" type="pres">
      <dgm:prSet presAssocID="{6896513E-46F8-4278-881A-AC427AB6C083}" presName="rootText3" presStyleLbl="asst1" presStyleIdx="3" presStyleCnt="4" custLinFactNeighborX="134" custLinFactNeighborY="193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18A2C2F-A716-4B71-8630-41696C8CEC1E}" type="pres">
      <dgm:prSet presAssocID="{6896513E-46F8-4278-881A-AC427AB6C083}" presName="rootConnector3" presStyleLbl="asst1" presStyleIdx="3" presStyleCnt="4"/>
      <dgm:spPr/>
      <dgm:t>
        <a:bodyPr/>
        <a:lstStyle/>
        <a:p>
          <a:endParaRPr lang="es-ES"/>
        </a:p>
      </dgm:t>
    </dgm:pt>
    <dgm:pt modelId="{CE14C8D9-3D5E-46C3-B4A0-317502380687}" type="pres">
      <dgm:prSet presAssocID="{6896513E-46F8-4278-881A-AC427AB6C083}" presName="hierChild6" presStyleCnt="0"/>
      <dgm:spPr/>
      <dgm:t>
        <a:bodyPr/>
        <a:lstStyle/>
        <a:p>
          <a:endParaRPr lang="es-ES"/>
        </a:p>
      </dgm:t>
    </dgm:pt>
    <dgm:pt modelId="{8E17ACEC-E349-4A01-9A87-51BC6A0444E5}" type="pres">
      <dgm:prSet presAssocID="{6896513E-46F8-4278-881A-AC427AB6C083}" presName="hierChild7" presStyleCnt="0"/>
      <dgm:spPr/>
      <dgm:t>
        <a:bodyPr/>
        <a:lstStyle/>
        <a:p>
          <a:endParaRPr lang="es-ES"/>
        </a:p>
      </dgm:t>
    </dgm:pt>
  </dgm:ptLst>
  <dgm:cxnLst>
    <dgm:cxn modelId="{DBAD9B4B-1DF5-478F-A10A-70155EADAA78}" srcId="{457F99BF-454C-44F9-80C4-A9AAA17BDBFA}" destId="{25B632EB-224F-42C1-A928-0DF54030CE7F}" srcOrd="2" destOrd="0" parTransId="{76E59D27-F338-4131-96CD-5AF2B328F60A}" sibTransId="{7DAC7246-3482-4FFE-9869-D2A4E2EB1082}"/>
    <dgm:cxn modelId="{3673257B-8C54-4BFC-B966-22D35CC2D022}" type="presOf" srcId="{8F6DE55A-07E6-4BC4-AA85-3A305AE4B3A6}" destId="{D9217597-3419-4751-8FA4-43D8750CE914}" srcOrd="1" destOrd="0" presId="urn:microsoft.com/office/officeart/2009/3/layout/HorizontalOrganizationChart"/>
    <dgm:cxn modelId="{44A9F59C-CD2B-415B-8BE1-7ABDDCF20DEF}" type="presOf" srcId="{842790F8-4F3C-4F1C-B0A4-6717598D8BA5}" destId="{469F0ED9-FB43-4543-8F16-8C8C8FD1FBB0}" srcOrd="0" destOrd="0" presId="urn:microsoft.com/office/officeart/2009/3/layout/HorizontalOrganizationChart"/>
    <dgm:cxn modelId="{B9FAA840-7A22-4787-921B-16780987B4B6}" type="presOf" srcId="{C0DAD65B-9898-4687-A79D-006E9BF09F7B}" destId="{BCFECF03-C4AE-4B0D-B125-43A2BD2541A6}" srcOrd="0" destOrd="0" presId="urn:microsoft.com/office/officeart/2009/3/layout/HorizontalOrganizationChart"/>
    <dgm:cxn modelId="{4AE61440-B2FD-4138-AB7F-7D26E3FEE434}" type="presOf" srcId="{0EAD25FC-41E6-4E96-93DC-AEC4CCF2B63D}" destId="{FAD0E1DF-25FB-4709-AEE0-4D4B29C4E091}" srcOrd="1" destOrd="0" presId="urn:microsoft.com/office/officeart/2009/3/layout/HorizontalOrganizationChart"/>
    <dgm:cxn modelId="{3776FAEC-03F7-431E-BAF8-AACEE64D63C5}" type="presOf" srcId="{341BD5DD-C092-43DB-A5F7-2087B99016BC}" destId="{7566D6E9-2977-44B0-8560-AF7CA6C960CC}" srcOrd="0" destOrd="0" presId="urn:microsoft.com/office/officeart/2009/3/layout/HorizontalOrganizationChart"/>
    <dgm:cxn modelId="{954A0C69-D498-40D2-8930-B032843C28FC}" type="presOf" srcId="{D40C7647-433D-46C6-8241-0FCF3A975107}" destId="{FF9163A1-FAD9-47EB-8A7F-9EE9B7521EA2}" srcOrd="0" destOrd="0" presId="urn:microsoft.com/office/officeart/2009/3/layout/HorizontalOrganizationChart"/>
    <dgm:cxn modelId="{FE838AC2-6D6E-4978-928A-FD5738688571}" srcId="{D2AFF729-E41C-4DB0-9A8C-3D11946C18F8}" destId="{6ADA5223-F0B5-4EA8-90B8-F85A9B0B6E7E}" srcOrd="2" destOrd="0" parTransId="{A985BBA2-2602-4927-A7A0-8FA0D9C64627}" sibTransId="{9C73E9CF-775E-45BB-A665-7494F5ECDDDE}"/>
    <dgm:cxn modelId="{F323466F-8A9B-4B14-9EAF-8C6435751E6C}" type="presOf" srcId="{A985BBA2-2602-4927-A7A0-8FA0D9C64627}" destId="{E91C25F9-DE75-4A1B-A2EA-5C59767C0600}" srcOrd="0" destOrd="0" presId="urn:microsoft.com/office/officeart/2009/3/layout/HorizontalOrganizationChart"/>
    <dgm:cxn modelId="{6675BFB3-D27C-4DEA-8DBB-1DD0D72415EC}" srcId="{457F99BF-454C-44F9-80C4-A9AAA17BDBFA}" destId="{D2AFF729-E41C-4DB0-9A8C-3D11946C18F8}" srcOrd="10" destOrd="0" parTransId="{3BE7D265-B7C7-4233-8100-87141A084239}" sibTransId="{2BE5B77A-906B-4A7A-B623-B64D2CA4C385}"/>
    <dgm:cxn modelId="{7C560DAB-DA3F-4D36-A418-49441C92D027}" srcId="{457F99BF-454C-44F9-80C4-A9AAA17BDBFA}" destId="{6896513E-46F8-4278-881A-AC427AB6C083}" srcOrd="3" destOrd="0" parTransId="{9EAD89B2-950E-4D56-9EF9-0EC1FCCE5E2D}" sibTransId="{8B61E910-A012-4769-9690-D1522548056B}"/>
    <dgm:cxn modelId="{17AEFD9F-BF3F-4957-9A89-91F2C192A6D3}" type="presOf" srcId="{AB560B7B-C0CB-42D7-B7C4-BC3DAF3B16A7}" destId="{BD377DEE-88C3-41D9-BC42-FA6764230D37}" srcOrd="0" destOrd="0" presId="urn:microsoft.com/office/officeart/2009/3/layout/HorizontalOrganizationChart"/>
    <dgm:cxn modelId="{BECB8DD3-F869-4838-ADF5-8227187D825A}" type="presOf" srcId="{CF4227B5-7994-43CD-BC08-E86BC078066A}" destId="{1753ABE1-4822-4083-9D57-246912387F91}" srcOrd="0" destOrd="0" presId="urn:microsoft.com/office/officeart/2009/3/layout/HorizontalOrganizationChart"/>
    <dgm:cxn modelId="{401FF688-CB12-47CE-A337-C5F9F774FC5C}" srcId="{457F99BF-454C-44F9-80C4-A9AAA17BDBFA}" destId="{842790F8-4F3C-4F1C-B0A4-6717598D8BA5}" srcOrd="8" destOrd="0" parTransId="{C656BEDE-A31E-4482-8BA1-32B88640C918}" sibTransId="{187CE4A2-E216-4EC3-BDEE-B67D9CDA9BF5}"/>
    <dgm:cxn modelId="{F505B444-C77B-4B24-BAA2-4581A315C572}" type="presOf" srcId="{3981B2E4-B682-4CA8-83A0-893A292FAB95}" destId="{122EE470-A29B-4D85-B839-C56250C2D32C}" srcOrd="1" destOrd="0" presId="urn:microsoft.com/office/officeart/2009/3/layout/HorizontalOrganizationChart"/>
    <dgm:cxn modelId="{D91D5081-BA70-4BC3-A62C-9C04DAD2DA47}" type="presOf" srcId="{CF4227B5-7994-43CD-BC08-E86BC078066A}" destId="{8FD41757-10E2-4210-B444-682053E60399}" srcOrd="1" destOrd="0" presId="urn:microsoft.com/office/officeart/2009/3/layout/HorizontalOrganizationChart"/>
    <dgm:cxn modelId="{A31CEF28-62BD-4CBC-A9D2-E461B6E3F92F}" srcId="{457F99BF-454C-44F9-80C4-A9AAA17BDBFA}" destId="{3981B2E4-B682-4CA8-83A0-893A292FAB95}" srcOrd="9" destOrd="0" parTransId="{D40C7647-433D-46C6-8241-0FCF3A975107}" sibTransId="{D35C31AD-0D70-40E6-9A2E-2106087945C2}"/>
    <dgm:cxn modelId="{7BF3A69B-D669-4B63-8FBA-456700EC8D42}" srcId="{FF1B4DCF-F146-4308-9D53-37BF0E833575}" destId="{457F99BF-454C-44F9-80C4-A9AAA17BDBFA}" srcOrd="0" destOrd="0" parTransId="{14E3E6F9-7F1D-418E-A42D-430C740DDFBF}" sibTransId="{A18CB270-4CDB-421A-B97F-0046350C0A4B}"/>
    <dgm:cxn modelId="{CE12E0B4-88CA-403A-A880-E91AFB90D04E}" type="presOf" srcId="{9823C227-74B7-461D-881D-75B13A5BE0C6}" destId="{B601EDD7-20AB-480F-8D1B-9479D4C3272B}" srcOrd="0" destOrd="0" presId="urn:microsoft.com/office/officeart/2009/3/layout/HorizontalOrganizationChart"/>
    <dgm:cxn modelId="{54B05E6E-0942-4191-BADF-AF8A4E499BB2}" type="presOf" srcId="{0EAD25FC-41E6-4E96-93DC-AEC4CCF2B63D}" destId="{213C7189-0FC2-41AB-A3C2-C9EF313048D6}" srcOrd="0" destOrd="0" presId="urn:microsoft.com/office/officeart/2009/3/layout/HorizontalOrganizationChart"/>
    <dgm:cxn modelId="{EF13CADA-900A-47DF-8C13-E30347CF15D0}" type="presOf" srcId="{9213E146-2FCC-43F2-AF9F-6B0790FAABBC}" destId="{27498FD3-2D68-475D-AE6F-144C70F35F91}" srcOrd="1" destOrd="0" presId="urn:microsoft.com/office/officeart/2009/3/layout/HorizontalOrganizationChart"/>
    <dgm:cxn modelId="{EA7243AD-4612-4D8A-9B2C-2836C063C932}" type="presOf" srcId="{E545F36F-8C25-4702-A065-4F16302C87C8}" destId="{C790A732-CD84-4D65-B40E-5E01B09AE80F}" srcOrd="0" destOrd="0" presId="urn:microsoft.com/office/officeart/2009/3/layout/HorizontalOrganizationChart"/>
    <dgm:cxn modelId="{7FFE1C24-0555-487D-B4A1-60CA96ED1650}" type="presOf" srcId="{DA2F7A66-81BD-42F1-880E-99536692ECFD}" destId="{12D2E610-3578-42E6-92E9-7C2EC0610143}" srcOrd="0" destOrd="0" presId="urn:microsoft.com/office/officeart/2009/3/layout/HorizontalOrganizationChart"/>
    <dgm:cxn modelId="{C9174A9A-431E-402F-85DB-1E5D6D5F39FA}" type="presOf" srcId="{6FF02267-3656-49CC-BDBA-706F73FF39BF}" destId="{5CF75310-D380-4DC6-A2CB-013131841D93}" srcOrd="0" destOrd="0" presId="urn:microsoft.com/office/officeart/2009/3/layout/HorizontalOrganizationChart"/>
    <dgm:cxn modelId="{39152C7F-BC67-45CE-AF05-D8BC08A91941}" type="presOf" srcId="{D2AFF729-E41C-4DB0-9A8C-3D11946C18F8}" destId="{0DA29E3E-EDE1-47A0-A420-D5C224693C55}" srcOrd="0" destOrd="0" presId="urn:microsoft.com/office/officeart/2009/3/layout/HorizontalOrganizationChart"/>
    <dgm:cxn modelId="{7661702F-5CD6-4570-85CE-452E222026F5}" type="presOf" srcId="{D2AFF729-E41C-4DB0-9A8C-3D11946C18F8}" destId="{47F137B3-F143-4F3B-B1E4-5605FC16E809}" srcOrd="1" destOrd="0" presId="urn:microsoft.com/office/officeart/2009/3/layout/HorizontalOrganizationChart"/>
    <dgm:cxn modelId="{BEAB158F-52EA-4C0A-82CA-E16681DF9BD9}" type="presOf" srcId="{9823C227-74B7-461D-881D-75B13A5BE0C6}" destId="{402544D2-B531-4873-96DE-1DAFAA595A4E}" srcOrd="1" destOrd="0" presId="urn:microsoft.com/office/officeart/2009/3/layout/HorizontalOrganizationChart"/>
    <dgm:cxn modelId="{BAAC48FC-ED28-43BB-80F7-76189421E978}" type="presOf" srcId="{1191D5D9-911F-4FF9-9006-9DA481653BBF}" destId="{B572CA2B-F00B-4EB4-9896-8751E98F3E60}" srcOrd="0" destOrd="0" presId="urn:microsoft.com/office/officeart/2009/3/layout/HorizontalOrganizationChart"/>
    <dgm:cxn modelId="{3299534C-752D-495D-A770-C862AD56A680}" srcId="{D2AFF729-E41C-4DB0-9A8C-3D11946C18F8}" destId="{0EAD25FC-41E6-4E96-93DC-AEC4CCF2B63D}" srcOrd="0" destOrd="0" parTransId="{5C7190F6-9AB9-452C-9B9F-1E55B1219193}" sibTransId="{C5F30336-D53E-486C-AB8C-231D9021AA33}"/>
    <dgm:cxn modelId="{2F15CBC8-D6FA-47C0-888C-54BD12ACF072}" type="presOf" srcId="{9213E146-2FCC-43F2-AF9F-6B0790FAABBC}" destId="{6ABAA2CC-4711-41E7-B063-93F5B860555E}" srcOrd="0" destOrd="0" presId="urn:microsoft.com/office/officeart/2009/3/layout/HorizontalOrganizationChart"/>
    <dgm:cxn modelId="{43E5DD0F-E501-405D-A81B-A3E333F8F5C7}" srcId="{457F99BF-454C-44F9-80C4-A9AAA17BDBFA}" destId="{9823C227-74B7-461D-881D-75B13A5BE0C6}" srcOrd="0" destOrd="0" parTransId="{AB560B7B-C0CB-42D7-B7C4-BC3DAF3B16A7}" sibTransId="{B33A3E6E-9D13-4DB7-A3BA-1F6352FA5CA1}"/>
    <dgm:cxn modelId="{542E19C0-104C-4ED6-985A-ABD2B3BAFE2E}" type="presOf" srcId="{457F99BF-454C-44F9-80C4-A9AAA17BDBFA}" destId="{9E7A6F53-A893-48FC-BD46-B689A180AF78}" srcOrd="0" destOrd="0" presId="urn:microsoft.com/office/officeart/2009/3/layout/HorizontalOrganizationChart"/>
    <dgm:cxn modelId="{99AB4806-6B0C-42BE-B6BC-F2A14B9DF5D8}" type="presOf" srcId="{341BD5DD-C092-43DB-A5F7-2087B99016BC}" destId="{8D19F5E8-7A9F-4075-A7B4-B2E6FF699EF3}" srcOrd="1" destOrd="0" presId="urn:microsoft.com/office/officeart/2009/3/layout/HorizontalOrganizationChart"/>
    <dgm:cxn modelId="{A3199501-C406-47E3-8045-DFC6572EFF48}" srcId="{457F99BF-454C-44F9-80C4-A9AAA17BDBFA}" destId="{8F6DE55A-07E6-4BC4-AA85-3A305AE4B3A6}" srcOrd="4" destOrd="0" parTransId="{551F0727-3DD7-4DA2-8064-DB12F108F977}" sibTransId="{B3D04C9D-3298-4060-9741-EB246ECA44FD}"/>
    <dgm:cxn modelId="{E2C42B5A-7D7D-4E08-9AD5-657AAC5CE6DC}" type="presOf" srcId="{25B632EB-224F-42C1-A928-0DF54030CE7F}" destId="{BE8A3533-CE38-43CB-87BF-15932E466D14}" srcOrd="1" destOrd="0" presId="urn:microsoft.com/office/officeart/2009/3/layout/HorizontalOrganizationChart"/>
    <dgm:cxn modelId="{107B7D4A-D570-4020-AA9B-28E1B88F359B}" type="presOf" srcId="{6ADA5223-F0B5-4EA8-90B8-F85A9B0B6E7E}" destId="{99BEA492-242D-45F7-9AA8-3670C7FEB310}" srcOrd="1" destOrd="0" presId="urn:microsoft.com/office/officeart/2009/3/layout/HorizontalOrganizationChart"/>
    <dgm:cxn modelId="{B45178C4-D4F8-4DB4-B931-73166DECBE86}" srcId="{457F99BF-454C-44F9-80C4-A9AAA17BDBFA}" destId="{341BD5DD-C092-43DB-A5F7-2087B99016BC}" srcOrd="1" destOrd="0" parTransId="{6FF02267-3656-49CC-BDBA-706F73FF39BF}" sibTransId="{1E4EE7D8-B13B-426C-B15F-F851FEC16964}"/>
    <dgm:cxn modelId="{E0BCA597-ADE0-4597-A002-0496953C5BBF}" type="presOf" srcId="{9EAD89B2-950E-4D56-9EF9-0EC1FCCE5E2D}" destId="{F1BB4113-559A-42C1-9784-F5B57A74A4A7}" srcOrd="0" destOrd="0" presId="urn:microsoft.com/office/officeart/2009/3/layout/HorizontalOrganizationChart"/>
    <dgm:cxn modelId="{5637AC50-63B8-47C0-8A17-352F75D786CE}" srcId="{457F99BF-454C-44F9-80C4-A9AAA17BDBFA}" destId="{7D6A933F-DD0F-45FE-9E36-22EA79742EFC}" srcOrd="5" destOrd="0" parTransId="{DA2F7A66-81BD-42F1-880E-99536692ECFD}" sibTransId="{27087006-B9B9-4DFF-B3C4-F8F309EDA6B3}"/>
    <dgm:cxn modelId="{BF6D594D-97E5-41A5-803D-B75497CCDFC5}" type="presOf" srcId="{8F6DE55A-07E6-4BC4-AA85-3A305AE4B3A6}" destId="{0C113693-5FA1-46E0-85CE-7DA34DDE6232}" srcOrd="0" destOrd="0" presId="urn:microsoft.com/office/officeart/2009/3/layout/HorizontalOrganizationChart"/>
    <dgm:cxn modelId="{A7DF4C87-EBF8-4F1A-A205-BB666BB4233F}" type="presOf" srcId="{5C7190F6-9AB9-452C-9B9F-1E55B1219193}" destId="{F2C98CCC-ACA3-4A85-9294-98CC94C8DA53}" srcOrd="0" destOrd="0" presId="urn:microsoft.com/office/officeart/2009/3/layout/HorizontalOrganizationChart"/>
    <dgm:cxn modelId="{1CC0CD23-1D50-4DE4-A142-60FCEE95B84B}" type="presOf" srcId="{6ADA5223-F0B5-4EA8-90B8-F85A9B0B6E7E}" destId="{1C472EBE-EBF6-4203-A4AB-8C332B8CF9FA}" srcOrd="0" destOrd="0" presId="urn:microsoft.com/office/officeart/2009/3/layout/HorizontalOrganizationChart"/>
    <dgm:cxn modelId="{85B7D142-CC9C-4909-A67F-1ACE6BA820D2}" type="presOf" srcId="{FF1B4DCF-F146-4308-9D53-37BF0E833575}" destId="{E00620CC-70D8-4234-8F47-F96F97D6E617}" srcOrd="0" destOrd="0" presId="urn:microsoft.com/office/officeart/2009/3/layout/HorizontalOrganizationChart"/>
    <dgm:cxn modelId="{053B7629-6248-4AE6-97C4-BB5286E6576D}" srcId="{457F99BF-454C-44F9-80C4-A9AAA17BDBFA}" destId="{9213E146-2FCC-43F2-AF9F-6B0790FAABBC}" srcOrd="6" destOrd="0" parTransId="{1191D5D9-911F-4FF9-9006-9DA481653BBF}" sibTransId="{2B6881EA-4E6C-46A7-BBBA-78B44C2ED90A}"/>
    <dgm:cxn modelId="{E413BB01-40EA-4A21-9044-059CB7D00DA7}" srcId="{D2AFF729-E41C-4DB0-9A8C-3D11946C18F8}" destId="{E545F36F-8C25-4702-A065-4F16302C87C8}" srcOrd="1" destOrd="0" parTransId="{0B8051D0-4D15-4828-89E1-7B4A49EF4DD6}" sibTransId="{364530DE-8856-4DB1-8111-9A668F9E51D1}"/>
    <dgm:cxn modelId="{CC3814A2-3D02-416B-BE52-8EA8E5DB5174}" type="presOf" srcId="{3BE7D265-B7C7-4233-8100-87141A084239}" destId="{2CF044D4-502A-4840-AED2-1C714928C9FD}" srcOrd="0" destOrd="0" presId="urn:microsoft.com/office/officeart/2009/3/layout/HorizontalOrganizationChart"/>
    <dgm:cxn modelId="{31D5B301-2440-4123-8328-3E689C3BAABD}" srcId="{457F99BF-454C-44F9-80C4-A9AAA17BDBFA}" destId="{CF4227B5-7994-43CD-BC08-E86BC078066A}" srcOrd="7" destOrd="0" parTransId="{C0DAD65B-9898-4687-A79D-006E9BF09F7B}" sibTransId="{0BDFCA09-D9FF-488A-8D7B-263CEC73B98B}"/>
    <dgm:cxn modelId="{F3D82271-FEA7-4393-9BC6-D5A46D105137}" type="presOf" srcId="{7D6A933F-DD0F-45FE-9E36-22EA79742EFC}" destId="{293A5525-8542-4BCD-8AD4-6A7693028DF8}" srcOrd="1" destOrd="0" presId="urn:microsoft.com/office/officeart/2009/3/layout/HorizontalOrganizationChart"/>
    <dgm:cxn modelId="{39FE474F-6341-45AD-9F07-448F1798372D}" type="presOf" srcId="{3981B2E4-B682-4CA8-83A0-893A292FAB95}" destId="{5B2F5EBB-5018-4BCF-B98D-5D695E36380F}" srcOrd="0" destOrd="0" presId="urn:microsoft.com/office/officeart/2009/3/layout/HorizontalOrganizationChart"/>
    <dgm:cxn modelId="{BD2B6D65-0E90-4630-8720-CA2F7883B254}" type="presOf" srcId="{457F99BF-454C-44F9-80C4-A9AAA17BDBFA}" destId="{68E88654-9173-4D30-80EF-C0E4FB6CC457}" srcOrd="1" destOrd="0" presId="urn:microsoft.com/office/officeart/2009/3/layout/HorizontalOrganizationChart"/>
    <dgm:cxn modelId="{8CC82F9D-9DCE-4B78-87E0-03027DE9099C}" type="presOf" srcId="{7D6A933F-DD0F-45FE-9E36-22EA79742EFC}" destId="{1BA4AF6A-3838-4ACF-9504-CF1B2B00AE30}" srcOrd="0" destOrd="0" presId="urn:microsoft.com/office/officeart/2009/3/layout/HorizontalOrganizationChart"/>
    <dgm:cxn modelId="{61B8EF7D-8953-4CB4-989A-D5756A887DE7}" type="presOf" srcId="{551F0727-3DD7-4DA2-8064-DB12F108F977}" destId="{F5B5E912-5A8F-4FA2-90B6-7AF0E57EC7A2}" srcOrd="0" destOrd="0" presId="urn:microsoft.com/office/officeart/2009/3/layout/HorizontalOrganizationChart"/>
    <dgm:cxn modelId="{0197B198-588C-438C-91B7-16D0A6E044FB}" type="presOf" srcId="{25B632EB-224F-42C1-A928-0DF54030CE7F}" destId="{114EC0B4-CD95-44AB-A30B-357FB4716E30}" srcOrd="0" destOrd="0" presId="urn:microsoft.com/office/officeart/2009/3/layout/HorizontalOrganizationChart"/>
    <dgm:cxn modelId="{98448192-BC9D-4279-BA5D-9A7CB1373591}" type="presOf" srcId="{842790F8-4F3C-4F1C-B0A4-6717598D8BA5}" destId="{1F048DBA-8622-485B-8A80-BBA6738EDAC1}" srcOrd="1" destOrd="0" presId="urn:microsoft.com/office/officeart/2009/3/layout/HorizontalOrganizationChart"/>
    <dgm:cxn modelId="{34B097D0-A0FC-47CB-B97A-347B0AA15DA6}" type="presOf" srcId="{C656BEDE-A31E-4482-8BA1-32B88640C918}" destId="{E95D11F0-1F72-442C-9004-A48260C70F55}" srcOrd="0" destOrd="0" presId="urn:microsoft.com/office/officeart/2009/3/layout/HorizontalOrganizationChart"/>
    <dgm:cxn modelId="{D15476A0-1B54-4F04-90CF-7E3D1026E6DE}" type="presOf" srcId="{0B8051D0-4D15-4828-89E1-7B4A49EF4DD6}" destId="{FDAFA07E-4EED-4DF0-85AF-B487A826B985}" srcOrd="0" destOrd="0" presId="urn:microsoft.com/office/officeart/2009/3/layout/HorizontalOrganizationChart"/>
    <dgm:cxn modelId="{69A5B4AE-85ED-431A-B430-CEBC5128634C}" type="presOf" srcId="{6896513E-46F8-4278-881A-AC427AB6C083}" destId="{04E77356-CDBE-4AC4-A65F-5E7ADED11A4A}" srcOrd="0" destOrd="0" presId="urn:microsoft.com/office/officeart/2009/3/layout/HorizontalOrganizationChart"/>
    <dgm:cxn modelId="{B0C27F48-D5EB-496D-994C-60B57753BFBB}" type="presOf" srcId="{6896513E-46F8-4278-881A-AC427AB6C083}" destId="{918A2C2F-A716-4B71-8630-41696C8CEC1E}" srcOrd="1" destOrd="0" presId="urn:microsoft.com/office/officeart/2009/3/layout/HorizontalOrganizationChart"/>
    <dgm:cxn modelId="{8A4A13CA-9654-47A5-AAF5-CDB8C55BA829}" type="presOf" srcId="{E545F36F-8C25-4702-A065-4F16302C87C8}" destId="{317A96A0-4E1E-4D44-8AB3-DBC2402763B9}" srcOrd="1" destOrd="0" presId="urn:microsoft.com/office/officeart/2009/3/layout/HorizontalOrganizationChart"/>
    <dgm:cxn modelId="{104BECED-DFD9-426D-9755-13A0509E06DD}" type="presOf" srcId="{76E59D27-F338-4131-96CD-5AF2B328F60A}" destId="{B7CB68EB-0C74-48A8-90B7-64D8F5076B96}" srcOrd="0" destOrd="0" presId="urn:microsoft.com/office/officeart/2009/3/layout/HorizontalOrganizationChart"/>
    <dgm:cxn modelId="{76F7B1A6-A26D-4CC7-BB93-0C6D924A82E4}" type="presParOf" srcId="{E00620CC-70D8-4234-8F47-F96F97D6E617}" destId="{0C2B0A19-64F0-4084-9EED-879F56DA2990}" srcOrd="0" destOrd="0" presId="urn:microsoft.com/office/officeart/2009/3/layout/HorizontalOrganizationChart"/>
    <dgm:cxn modelId="{B1E006C2-CF92-453E-ACF8-BA98916D46A4}" type="presParOf" srcId="{0C2B0A19-64F0-4084-9EED-879F56DA2990}" destId="{F40E1AA9-31DC-4A5C-B68C-FB40DFDF3D8E}" srcOrd="0" destOrd="0" presId="urn:microsoft.com/office/officeart/2009/3/layout/HorizontalOrganizationChart"/>
    <dgm:cxn modelId="{A200BD1E-8694-4320-98FE-D525982E3231}" type="presParOf" srcId="{F40E1AA9-31DC-4A5C-B68C-FB40DFDF3D8E}" destId="{9E7A6F53-A893-48FC-BD46-B689A180AF78}" srcOrd="0" destOrd="0" presId="urn:microsoft.com/office/officeart/2009/3/layout/HorizontalOrganizationChart"/>
    <dgm:cxn modelId="{6BB551A0-4DB1-457B-B29B-9A05360CC5E8}" type="presParOf" srcId="{F40E1AA9-31DC-4A5C-B68C-FB40DFDF3D8E}" destId="{68E88654-9173-4D30-80EF-C0E4FB6CC457}" srcOrd="1" destOrd="0" presId="urn:microsoft.com/office/officeart/2009/3/layout/HorizontalOrganizationChart"/>
    <dgm:cxn modelId="{99E1FD68-6C3B-43F2-A338-6758F1B3B8B8}" type="presParOf" srcId="{0C2B0A19-64F0-4084-9EED-879F56DA2990}" destId="{4599176D-3827-45A1-ACF5-D1F9E68BCDC5}" srcOrd="1" destOrd="0" presId="urn:microsoft.com/office/officeart/2009/3/layout/HorizontalOrganizationChart"/>
    <dgm:cxn modelId="{6AF944CC-D2D5-45D1-8EA3-4FC0F909215F}" type="presParOf" srcId="{4599176D-3827-45A1-ACF5-D1F9E68BCDC5}" destId="{F5B5E912-5A8F-4FA2-90B6-7AF0E57EC7A2}" srcOrd="0" destOrd="0" presId="urn:microsoft.com/office/officeart/2009/3/layout/HorizontalOrganizationChart"/>
    <dgm:cxn modelId="{1C588D6F-EA60-409F-B152-83D8FD905846}" type="presParOf" srcId="{4599176D-3827-45A1-ACF5-D1F9E68BCDC5}" destId="{78FEB602-EA07-4295-BA33-86C9F4AADFA4}" srcOrd="1" destOrd="0" presId="urn:microsoft.com/office/officeart/2009/3/layout/HorizontalOrganizationChart"/>
    <dgm:cxn modelId="{80E475D9-F8BB-48A4-BB31-36B21B9409EA}" type="presParOf" srcId="{78FEB602-EA07-4295-BA33-86C9F4AADFA4}" destId="{1EA11D4E-717B-418B-89B5-5EC11E92F1A4}" srcOrd="0" destOrd="0" presId="urn:microsoft.com/office/officeart/2009/3/layout/HorizontalOrganizationChart"/>
    <dgm:cxn modelId="{C8F193F4-3B5F-4CF7-84E3-6165227F0B26}" type="presParOf" srcId="{1EA11D4E-717B-418B-89B5-5EC11E92F1A4}" destId="{0C113693-5FA1-46E0-85CE-7DA34DDE6232}" srcOrd="0" destOrd="0" presId="urn:microsoft.com/office/officeart/2009/3/layout/HorizontalOrganizationChart"/>
    <dgm:cxn modelId="{D5D16A5C-567A-4D19-ACBA-2FFC17C612C0}" type="presParOf" srcId="{1EA11D4E-717B-418B-89B5-5EC11E92F1A4}" destId="{D9217597-3419-4751-8FA4-43D8750CE914}" srcOrd="1" destOrd="0" presId="urn:microsoft.com/office/officeart/2009/3/layout/HorizontalOrganizationChart"/>
    <dgm:cxn modelId="{723D21E8-EC43-4D7E-B309-3F769B00493E}" type="presParOf" srcId="{78FEB602-EA07-4295-BA33-86C9F4AADFA4}" destId="{A0AC7DC1-5131-4435-BAE2-DE5C70101A25}" srcOrd="1" destOrd="0" presId="urn:microsoft.com/office/officeart/2009/3/layout/HorizontalOrganizationChart"/>
    <dgm:cxn modelId="{763A9CE6-A405-4D75-8342-1622C158A40E}" type="presParOf" srcId="{78FEB602-EA07-4295-BA33-86C9F4AADFA4}" destId="{4EFBCE7A-CA96-45C9-BCC8-22C014283AB6}" srcOrd="2" destOrd="0" presId="urn:microsoft.com/office/officeart/2009/3/layout/HorizontalOrganizationChart"/>
    <dgm:cxn modelId="{C2ECB273-DD75-4508-8EA4-3277521EE70D}" type="presParOf" srcId="{4599176D-3827-45A1-ACF5-D1F9E68BCDC5}" destId="{12D2E610-3578-42E6-92E9-7C2EC0610143}" srcOrd="2" destOrd="0" presId="urn:microsoft.com/office/officeart/2009/3/layout/HorizontalOrganizationChart"/>
    <dgm:cxn modelId="{FAD3CF00-B9B2-42FA-83BB-78A06965B52B}" type="presParOf" srcId="{4599176D-3827-45A1-ACF5-D1F9E68BCDC5}" destId="{501754C6-8CF9-497F-B0EE-4F4EE7B19B77}" srcOrd="3" destOrd="0" presId="urn:microsoft.com/office/officeart/2009/3/layout/HorizontalOrganizationChart"/>
    <dgm:cxn modelId="{F60AE0E9-DC7C-476F-BBA7-CB7B1BED4381}" type="presParOf" srcId="{501754C6-8CF9-497F-B0EE-4F4EE7B19B77}" destId="{3F571675-A236-403C-AF69-28FA23773D33}" srcOrd="0" destOrd="0" presId="urn:microsoft.com/office/officeart/2009/3/layout/HorizontalOrganizationChart"/>
    <dgm:cxn modelId="{9857D8DD-9401-40F5-AC72-C51B9A4A1849}" type="presParOf" srcId="{3F571675-A236-403C-AF69-28FA23773D33}" destId="{1BA4AF6A-3838-4ACF-9504-CF1B2B00AE30}" srcOrd="0" destOrd="0" presId="urn:microsoft.com/office/officeart/2009/3/layout/HorizontalOrganizationChart"/>
    <dgm:cxn modelId="{BF8A77F2-3630-4161-B307-B7421281277A}" type="presParOf" srcId="{3F571675-A236-403C-AF69-28FA23773D33}" destId="{293A5525-8542-4BCD-8AD4-6A7693028DF8}" srcOrd="1" destOrd="0" presId="urn:microsoft.com/office/officeart/2009/3/layout/HorizontalOrganizationChart"/>
    <dgm:cxn modelId="{D197A5E5-8FA4-4272-B70A-C3DF576A8804}" type="presParOf" srcId="{501754C6-8CF9-497F-B0EE-4F4EE7B19B77}" destId="{6A00D427-7EE3-45FC-B52A-65AEBCBDFE2A}" srcOrd="1" destOrd="0" presId="urn:microsoft.com/office/officeart/2009/3/layout/HorizontalOrganizationChart"/>
    <dgm:cxn modelId="{AC615DD6-451E-4ADE-90CC-244C44C49345}" type="presParOf" srcId="{501754C6-8CF9-497F-B0EE-4F4EE7B19B77}" destId="{6C75BB8D-FFC7-4287-AEE9-A2F8D5A5BB27}" srcOrd="2" destOrd="0" presId="urn:microsoft.com/office/officeart/2009/3/layout/HorizontalOrganizationChart"/>
    <dgm:cxn modelId="{656AD2A1-504E-415C-B7B1-474E74798136}" type="presParOf" srcId="{4599176D-3827-45A1-ACF5-D1F9E68BCDC5}" destId="{B572CA2B-F00B-4EB4-9896-8751E98F3E60}" srcOrd="4" destOrd="0" presId="urn:microsoft.com/office/officeart/2009/3/layout/HorizontalOrganizationChart"/>
    <dgm:cxn modelId="{1CBF227E-9CCB-49E3-BA2C-188739153685}" type="presParOf" srcId="{4599176D-3827-45A1-ACF5-D1F9E68BCDC5}" destId="{DEDC532D-ACA2-4EE8-AF73-3D47FCC74BC9}" srcOrd="5" destOrd="0" presId="urn:microsoft.com/office/officeart/2009/3/layout/HorizontalOrganizationChart"/>
    <dgm:cxn modelId="{AFD99FD8-F70B-4683-B737-E66F325CCD7D}" type="presParOf" srcId="{DEDC532D-ACA2-4EE8-AF73-3D47FCC74BC9}" destId="{ABE18C80-0937-4C0D-A1F1-C27EBF8EA1D1}" srcOrd="0" destOrd="0" presId="urn:microsoft.com/office/officeart/2009/3/layout/HorizontalOrganizationChart"/>
    <dgm:cxn modelId="{3E4F75C6-724B-4B2C-B087-0AD5E293B3E0}" type="presParOf" srcId="{ABE18C80-0937-4C0D-A1F1-C27EBF8EA1D1}" destId="{6ABAA2CC-4711-41E7-B063-93F5B860555E}" srcOrd="0" destOrd="0" presId="urn:microsoft.com/office/officeart/2009/3/layout/HorizontalOrganizationChart"/>
    <dgm:cxn modelId="{03D67C05-8549-4026-AB98-2E0A2B7A073E}" type="presParOf" srcId="{ABE18C80-0937-4C0D-A1F1-C27EBF8EA1D1}" destId="{27498FD3-2D68-475D-AE6F-144C70F35F91}" srcOrd="1" destOrd="0" presId="urn:microsoft.com/office/officeart/2009/3/layout/HorizontalOrganizationChart"/>
    <dgm:cxn modelId="{71E99501-B4D5-4781-9283-A652344CF473}" type="presParOf" srcId="{DEDC532D-ACA2-4EE8-AF73-3D47FCC74BC9}" destId="{9BC4DE07-09A4-4790-937F-A2EF48ADCA74}" srcOrd="1" destOrd="0" presId="urn:microsoft.com/office/officeart/2009/3/layout/HorizontalOrganizationChart"/>
    <dgm:cxn modelId="{169609DB-3D50-4365-A8BF-67F0612451F1}" type="presParOf" srcId="{DEDC532D-ACA2-4EE8-AF73-3D47FCC74BC9}" destId="{1BAE1D3B-C3A6-4314-AE1B-2CD10E6FD49C}" srcOrd="2" destOrd="0" presId="urn:microsoft.com/office/officeart/2009/3/layout/HorizontalOrganizationChart"/>
    <dgm:cxn modelId="{11E88C34-BB11-4812-AB74-A8D9F2A541D9}" type="presParOf" srcId="{4599176D-3827-45A1-ACF5-D1F9E68BCDC5}" destId="{BCFECF03-C4AE-4B0D-B125-43A2BD2541A6}" srcOrd="6" destOrd="0" presId="urn:microsoft.com/office/officeart/2009/3/layout/HorizontalOrganizationChart"/>
    <dgm:cxn modelId="{866F060A-FE02-4CD2-BE54-F0C820B5090A}" type="presParOf" srcId="{4599176D-3827-45A1-ACF5-D1F9E68BCDC5}" destId="{6C305B62-EB13-492D-8164-D0DF6C47454D}" srcOrd="7" destOrd="0" presId="urn:microsoft.com/office/officeart/2009/3/layout/HorizontalOrganizationChart"/>
    <dgm:cxn modelId="{B86EF2BA-77CB-41EF-920E-349F5FE01781}" type="presParOf" srcId="{6C305B62-EB13-492D-8164-D0DF6C47454D}" destId="{1D582027-A3D0-467A-B514-DDF55F12C7A6}" srcOrd="0" destOrd="0" presId="urn:microsoft.com/office/officeart/2009/3/layout/HorizontalOrganizationChart"/>
    <dgm:cxn modelId="{376443EB-0FE6-49D0-9620-3202579DC254}" type="presParOf" srcId="{1D582027-A3D0-467A-B514-DDF55F12C7A6}" destId="{1753ABE1-4822-4083-9D57-246912387F91}" srcOrd="0" destOrd="0" presId="urn:microsoft.com/office/officeart/2009/3/layout/HorizontalOrganizationChart"/>
    <dgm:cxn modelId="{AC5E5180-993C-4DC0-B4CD-0D3BCCE43560}" type="presParOf" srcId="{1D582027-A3D0-467A-B514-DDF55F12C7A6}" destId="{8FD41757-10E2-4210-B444-682053E60399}" srcOrd="1" destOrd="0" presId="urn:microsoft.com/office/officeart/2009/3/layout/HorizontalOrganizationChart"/>
    <dgm:cxn modelId="{78D45553-5DEC-443F-BF07-43CBBD230F97}" type="presParOf" srcId="{6C305B62-EB13-492D-8164-D0DF6C47454D}" destId="{C90916BD-E23B-4D5F-B48E-057F5F7472AD}" srcOrd="1" destOrd="0" presId="urn:microsoft.com/office/officeart/2009/3/layout/HorizontalOrganizationChart"/>
    <dgm:cxn modelId="{FA1BA802-3A03-429E-B480-A5CF2D19D014}" type="presParOf" srcId="{6C305B62-EB13-492D-8164-D0DF6C47454D}" destId="{5CBEE309-9725-47DD-B079-FD4886B85DBD}" srcOrd="2" destOrd="0" presId="urn:microsoft.com/office/officeart/2009/3/layout/HorizontalOrganizationChart"/>
    <dgm:cxn modelId="{BDFFD581-AE25-49A1-ABDC-CF2C39686690}" type="presParOf" srcId="{4599176D-3827-45A1-ACF5-D1F9E68BCDC5}" destId="{E95D11F0-1F72-442C-9004-A48260C70F55}" srcOrd="8" destOrd="0" presId="urn:microsoft.com/office/officeart/2009/3/layout/HorizontalOrganizationChart"/>
    <dgm:cxn modelId="{C789D0BB-8E48-4CCA-9F76-0684B33DE2F8}" type="presParOf" srcId="{4599176D-3827-45A1-ACF5-D1F9E68BCDC5}" destId="{663ED6A4-B856-4253-9895-2D352D3256EE}" srcOrd="9" destOrd="0" presId="urn:microsoft.com/office/officeart/2009/3/layout/HorizontalOrganizationChart"/>
    <dgm:cxn modelId="{E167347B-2AC1-4670-B958-AF44092B0C2D}" type="presParOf" srcId="{663ED6A4-B856-4253-9895-2D352D3256EE}" destId="{3E54CE23-0CA7-40F9-A5E5-B9C5E14BFCFA}" srcOrd="0" destOrd="0" presId="urn:microsoft.com/office/officeart/2009/3/layout/HorizontalOrganizationChart"/>
    <dgm:cxn modelId="{D440BF89-74CD-45D2-B0C2-D3708F6205C4}" type="presParOf" srcId="{3E54CE23-0CA7-40F9-A5E5-B9C5E14BFCFA}" destId="{469F0ED9-FB43-4543-8F16-8C8C8FD1FBB0}" srcOrd="0" destOrd="0" presId="urn:microsoft.com/office/officeart/2009/3/layout/HorizontalOrganizationChart"/>
    <dgm:cxn modelId="{BB4AEBB9-B33A-4613-BFBA-E26D2E600BC7}" type="presParOf" srcId="{3E54CE23-0CA7-40F9-A5E5-B9C5E14BFCFA}" destId="{1F048DBA-8622-485B-8A80-BBA6738EDAC1}" srcOrd="1" destOrd="0" presId="urn:microsoft.com/office/officeart/2009/3/layout/HorizontalOrganizationChart"/>
    <dgm:cxn modelId="{B456E014-74F7-49F7-810E-04BFB7775142}" type="presParOf" srcId="{663ED6A4-B856-4253-9895-2D352D3256EE}" destId="{78782101-2EB0-4012-BBDF-6974A1C32C75}" srcOrd="1" destOrd="0" presId="urn:microsoft.com/office/officeart/2009/3/layout/HorizontalOrganizationChart"/>
    <dgm:cxn modelId="{BD025BEB-23F4-40ED-8FB1-4813237550C5}" type="presParOf" srcId="{663ED6A4-B856-4253-9895-2D352D3256EE}" destId="{5401AB7C-7996-46B6-9F7A-353398331EC7}" srcOrd="2" destOrd="0" presId="urn:microsoft.com/office/officeart/2009/3/layout/HorizontalOrganizationChart"/>
    <dgm:cxn modelId="{D7F8186A-4B7B-479A-AF9C-686EC1AEB177}" type="presParOf" srcId="{4599176D-3827-45A1-ACF5-D1F9E68BCDC5}" destId="{FF9163A1-FAD9-47EB-8A7F-9EE9B7521EA2}" srcOrd="10" destOrd="0" presId="urn:microsoft.com/office/officeart/2009/3/layout/HorizontalOrganizationChart"/>
    <dgm:cxn modelId="{6B2C1D23-D24B-4ED7-8D1E-73C1A8CF46FE}" type="presParOf" srcId="{4599176D-3827-45A1-ACF5-D1F9E68BCDC5}" destId="{12C286E8-770D-4D00-A401-5FE4C8F96AF4}" srcOrd="11" destOrd="0" presId="urn:microsoft.com/office/officeart/2009/3/layout/HorizontalOrganizationChart"/>
    <dgm:cxn modelId="{E14EF7BF-D7AE-40F7-A0CE-6B789037FA37}" type="presParOf" srcId="{12C286E8-770D-4D00-A401-5FE4C8F96AF4}" destId="{985D6DB4-0C5F-41A7-BBE3-A39CDAE6D231}" srcOrd="0" destOrd="0" presId="urn:microsoft.com/office/officeart/2009/3/layout/HorizontalOrganizationChart"/>
    <dgm:cxn modelId="{3BDED63D-A934-49F3-9A81-C3F6BEBCF402}" type="presParOf" srcId="{985D6DB4-0C5F-41A7-BBE3-A39CDAE6D231}" destId="{5B2F5EBB-5018-4BCF-B98D-5D695E36380F}" srcOrd="0" destOrd="0" presId="urn:microsoft.com/office/officeart/2009/3/layout/HorizontalOrganizationChart"/>
    <dgm:cxn modelId="{41383DCA-7889-44AF-8E1E-537AE66697A7}" type="presParOf" srcId="{985D6DB4-0C5F-41A7-BBE3-A39CDAE6D231}" destId="{122EE470-A29B-4D85-B839-C56250C2D32C}" srcOrd="1" destOrd="0" presId="urn:microsoft.com/office/officeart/2009/3/layout/HorizontalOrganizationChart"/>
    <dgm:cxn modelId="{FFEC9661-D449-421C-B7E0-EE70FD9EEC88}" type="presParOf" srcId="{12C286E8-770D-4D00-A401-5FE4C8F96AF4}" destId="{E0048C14-8878-4468-8EA5-72BE8DBE7D60}" srcOrd="1" destOrd="0" presId="urn:microsoft.com/office/officeart/2009/3/layout/HorizontalOrganizationChart"/>
    <dgm:cxn modelId="{DD3C03E0-52D0-47A6-A8DC-DA0D22264BD1}" type="presParOf" srcId="{12C286E8-770D-4D00-A401-5FE4C8F96AF4}" destId="{92B5B427-0FB2-4449-AC99-C6016CF60D04}" srcOrd="2" destOrd="0" presId="urn:microsoft.com/office/officeart/2009/3/layout/HorizontalOrganizationChart"/>
    <dgm:cxn modelId="{09DB4487-A5C7-4E69-A10D-4902353F1230}" type="presParOf" srcId="{4599176D-3827-45A1-ACF5-D1F9E68BCDC5}" destId="{2CF044D4-502A-4840-AED2-1C714928C9FD}" srcOrd="12" destOrd="0" presId="urn:microsoft.com/office/officeart/2009/3/layout/HorizontalOrganizationChart"/>
    <dgm:cxn modelId="{45245375-578D-4610-82AF-26FC1B0C287D}" type="presParOf" srcId="{4599176D-3827-45A1-ACF5-D1F9E68BCDC5}" destId="{6AE9CB6F-D07C-45BC-B2CE-D32F9AE76FA6}" srcOrd="13" destOrd="0" presId="urn:microsoft.com/office/officeart/2009/3/layout/HorizontalOrganizationChart"/>
    <dgm:cxn modelId="{5AB84523-6EA7-4283-9967-B8349D185B67}" type="presParOf" srcId="{6AE9CB6F-D07C-45BC-B2CE-D32F9AE76FA6}" destId="{E329C59B-16C4-42D7-8B42-2258916E08ED}" srcOrd="0" destOrd="0" presId="urn:microsoft.com/office/officeart/2009/3/layout/HorizontalOrganizationChart"/>
    <dgm:cxn modelId="{41E60402-D5A7-4497-99D8-5ED457CC1045}" type="presParOf" srcId="{E329C59B-16C4-42D7-8B42-2258916E08ED}" destId="{0DA29E3E-EDE1-47A0-A420-D5C224693C55}" srcOrd="0" destOrd="0" presId="urn:microsoft.com/office/officeart/2009/3/layout/HorizontalOrganizationChart"/>
    <dgm:cxn modelId="{0B3D2A9D-340E-4826-B324-649BAE2848A5}" type="presParOf" srcId="{E329C59B-16C4-42D7-8B42-2258916E08ED}" destId="{47F137B3-F143-4F3B-B1E4-5605FC16E809}" srcOrd="1" destOrd="0" presId="urn:microsoft.com/office/officeart/2009/3/layout/HorizontalOrganizationChart"/>
    <dgm:cxn modelId="{7A51CDAF-623E-4920-8A54-A2669C7BEF97}" type="presParOf" srcId="{6AE9CB6F-D07C-45BC-B2CE-D32F9AE76FA6}" destId="{7C3647FA-7CA9-4689-81A8-366DF3E44284}" srcOrd="1" destOrd="0" presId="urn:microsoft.com/office/officeart/2009/3/layout/HorizontalOrganizationChart"/>
    <dgm:cxn modelId="{60F92A74-2BDC-4835-A233-2F09E58E162E}" type="presParOf" srcId="{7C3647FA-7CA9-4689-81A8-366DF3E44284}" destId="{F2C98CCC-ACA3-4A85-9294-98CC94C8DA53}" srcOrd="0" destOrd="0" presId="urn:microsoft.com/office/officeart/2009/3/layout/HorizontalOrganizationChart"/>
    <dgm:cxn modelId="{48903994-C3BD-42EE-B05E-07D259FA9D90}" type="presParOf" srcId="{7C3647FA-7CA9-4689-81A8-366DF3E44284}" destId="{FDD50F14-7A75-4CD9-8A2F-FB29CBFB092E}" srcOrd="1" destOrd="0" presId="urn:microsoft.com/office/officeart/2009/3/layout/HorizontalOrganizationChart"/>
    <dgm:cxn modelId="{F2FE6482-9FC2-400D-AC31-D47D374B3BF1}" type="presParOf" srcId="{FDD50F14-7A75-4CD9-8A2F-FB29CBFB092E}" destId="{88B75BE2-F64A-4762-8BAF-3FDE88674C49}" srcOrd="0" destOrd="0" presId="urn:microsoft.com/office/officeart/2009/3/layout/HorizontalOrganizationChart"/>
    <dgm:cxn modelId="{26E7B412-D3F2-4192-8AAC-0EE5D7C174FC}" type="presParOf" srcId="{88B75BE2-F64A-4762-8BAF-3FDE88674C49}" destId="{213C7189-0FC2-41AB-A3C2-C9EF313048D6}" srcOrd="0" destOrd="0" presId="urn:microsoft.com/office/officeart/2009/3/layout/HorizontalOrganizationChart"/>
    <dgm:cxn modelId="{BAF012FC-DED3-4349-B843-E41199FB8931}" type="presParOf" srcId="{88B75BE2-F64A-4762-8BAF-3FDE88674C49}" destId="{FAD0E1DF-25FB-4709-AEE0-4D4B29C4E091}" srcOrd="1" destOrd="0" presId="urn:microsoft.com/office/officeart/2009/3/layout/HorizontalOrganizationChart"/>
    <dgm:cxn modelId="{9D65A6A8-DE62-4615-ADA4-C98F02DF0342}" type="presParOf" srcId="{FDD50F14-7A75-4CD9-8A2F-FB29CBFB092E}" destId="{40864A5E-D8BF-4651-ABE6-2BEA6CF2F366}" srcOrd="1" destOrd="0" presId="urn:microsoft.com/office/officeart/2009/3/layout/HorizontalOrganizationChart"/>
    <dgm:cxn modelId="{8BF8359D-0986-496C-879F-B1D17B693849}" type="presParOf" srcId="{FDD50F14-7A75-4CD9-8A2F-FB29CBFB092E}" destId="{4D7CD7B8-C728-47D4-A8E9-9E71FDC27F19}" srcOrd="2" destOrd="0" presId="urn:microsoft.com/office/officeart/2009/3/layout/HorizontalOrganizationChart"/>
    <dgm:cxn modelId="{D68A4AFD-B340-4DA0-AEA3-1C187BBCDCD2}" type="presParOf" srcId="{7C3647FA-7CA9-4689-81A8-366DF3E44284}" destId="{FDAFA07E-4EED-4DF0-85AF-B487A826B985}" srcOrd="2" destOrd="0" presId="urn:microsoft.com/office/officeart/2009/3/layout/HorizontalOrganizationChart"/>
    <dgm:cxn modelId="{39B4A3D3-039A-4643-A5A8-C1593E4E5809}" type="presParOf" srcId="{7C3647FA-7CA9-4689-81A8-366DF3E44284}" destId="{2B926DAC-9DD4-4E2C-8205-C656410B6EF8}" srcOrd="3" destOrd="0" presId="urn:microsoft.com/office/officeart/2009/3/layout/HorizontalOrganizationChart"/>
    <dgm:cxn modelId="{B7EBE6FD-5B7E-4CDC-84C2-C8E9FE2ABB70}" type="presParOf" srcId="{2B926DAC-9DD4-4E2C-8205-C656410B6EF8}" destId="{0BC0CE29-9D34-4B99-BC02-22980ABC070D}" srcOrd="0" destOrd="0" presId="urn:microsoft.com/office/officeart/2009/3/layout/HorizontalOrganizationChart"/>
    <dgm:cxn modelId="{E38D59F4-5037-4AA8-A1B6-EABE87D63C9A}" type="presParOf" srcId="{0BC0CE29-9D34-4B99-BC02-22980ABC070D}" destId="{C790A732-CD84-4D65-B40E-5E01B09AE80F}" srcOrd="0" destOrd="0" presId="urn:microsoft.com/office/officeart/2009/3/layout/HorizontalOrganizationChart"/>
    <dgm:cxn modelId="{91F004A4-8F34-4BB0-8FB8-F2557FD060F4}" type="presParOf" srcId="{0BC0CE29-9D34-4B99-BC02-22980ABC070D}" destId="{317A96A0-4E1E-4D44-8AB3-DBC2402763B9}" srcOrd="1" destOrd="0" presId="urn:microsoft.com/office/officeart/2009/3/layout/HorizontalOrganizationChart"/>
    <dgm:cxn modelId="{82D1717A-3379-4392-A336-E3B1F2FBDFDD}" type="presParOf" srcId="{2B926DAC-9DD4-4E2C-8205-C656410B6EF8}" destId="{1563CB1C-A8FE-4017-803E-683D8509E362}" srcOrd="1" destOrd="0" presId="urn:microsoft.com/office/officeart/2009/3/layout/HorizontalOrganizationChart"/>
    <dgm:cxn modelId="{664ACB7A-1035-4425-9826-17CC59546EF2}" type="presParOf" srcId="{2B926DAC-9DD4-4E2C-8205-C656410B6EF8}" destId="{2A5DCF46-DFC5-4625-831E-EA2259548B35}" srcOrd="2" destOrd="0" presId="urn:microsoft.com/office/officeart/2009/3/layout/HorizontalOrganizationChart"/>
    <dgm:cxn modelId="{23ECF169-1265-4566-9EE1-0EEC48CEDEA1}" type="presParOf" srcId="{7C3647FA-7CA9-4689-81A8-366DF3E44284}" destId="{E91C25F9-DE75-4A1B-A2EA-5C59767C0600}" srcOrd="4" destOrd="0" presId="urn:microsoft.com/office/officeart/2009/3/layout/HorizontalOrganizationChart"/>
    <dgm:cxn modelId="{A7835AC8-C69A-47F8-ACB1-A1532F3CDBFE}" type="presParOf" srcId="{7C3647FA-7CA9-4689-81A8-366DF3E44284}" destId="{86AB6A1D-9682-4DBC-AD43-6EB07937448D}" srcOrd="5" destOrd="0" presId="urn:microsoft.com/office/officeart/2009/3/layout/HorizontalOrganizationChart"/>
    <dgm:cxn modelId="{4D33ED11-DBF5-44F4-BB6C-167D18CA0152}" type="presParOf" srcId="{86AB6A1D-9682-4DBC-AD43-6EB07937448D}" destId="{762B85A4-1511-43DB-92B5-06E73D771718}" srcOrd="0" destOrd="0" presId="urn:microsoft.com/office/officeart/2009/3/layout/HorizontalOrganizationChart"/>
    <dgm:cxn modelId="{A3BD6891-964E-4E32-8B07-BA9A65A3A278}" type="presParOf" srcId="{762B85A4-1511-43DB-92B5-06E73D771718}" destId="{1C472EBE-EBF6-4203-A4AB-8C332B8CF9FA}" srcOrd="0" destOrd="0" presId="urn:microsoft.com/office/officeart/2009/3/layout/HorizontalOrganizationChart"/>
    <dgm:cxn modelId="{2DE93606-C627-4662-A828-3F27E13919BC}" type="presParOf" srcId="{762B85A4-1511-43DB-92B5-06E73D771718}" destId="{99BEA492-242D-45F7-9AA8-3670C7FEB310}" srcOrd="1" destOrd="0" presId="urn:microsoft.com/office/officeart/2009/3/layout/HorizontalOrganizationChart"/>
    <dgm:cxn modelId="{13C0096C-AE96-4593-9C43-178F27E90A7E}" type="presParOf" srcId="{86AB6A1D-9682-4DBC-AD43-6EB07937448D}" destId="{65C91472-C75E-456B-A5A7-3F38E2236686}" srcOrd="1" destOrd="0" presId="urn:microsoft.com/office/officeart/2009/3/layout/HorizontalOrganizationChart"/>
    <dgm:cxn modelId="{0A401487-BFF3-48D0-B3F9-5F8014B6E1BE}" type="presParOf" srcId="{86AB6A1D-9682-4DBC-AD43-6EB07937448D}" destId="{582F1699-F970-43F5-BB61-F1CB5D6AF353}" srcOrd="2" destOrd="0" presId="urn:microsoft.com/office/officeart/2009/3/layout/HorizontalOrganizationChart"/>
    <dgm:cxn modelId="{BCF32AD5-EAD4-46CA-87DB-F79EBEEE6161}" type="presParOf" srcId="{6AE9CB6F-D07C-45BC-B2CE-D32F9AE76FA6}" destId="{E38E62DE-2046-4CC2-88FC-D2ACF958514D}" srcOrd="2" destOrd="0" presId="urn:microsoft.com/office/officeart/2009/3/layout/HorizontalOrganizationChart"/>
    <dgm:cxn modelId="{532C9A93-E271-4B50-8DA0-3C378CCA8C78}" type="presParOf" srcId="{0C2B0A19-64F0-4084-9EED-879F56DA2990}" destId="{8996B004-4BAA-489C-B48E-3ABE17E4C079}" srcOrd="2" destOrd="0" presId="urn:microsoft.com/office/officeart/2009/3/layout/HorizontalOrganizationChart"/>
    <dgm:cxn modelId="{9712DDDA-72A0-4893-8DF1-B0BA22F6ED17}" type="presParOf" srcId="{8996B004-4BAA-489C-B48E-3ABE17E4C079}" destId="{BD377DEE-88C3-41D9-BC42-FA6764230D37}" srcOrd="0" destOrd="0" presId="urn:microsoft.com/office/officeart/2009/3/layout/HorizontalOrganizationChart"/>
    <dgm:cxn modelId="{B2A82D60-4628-4C3A-98B8-D279F6358C59}" type="presParOf" srcId="{8996B004-4BAA-489C-B48E-3ABE17E4C079}" destId="{A2126973-9243-4988-B49A-1FD76E225BAA}" srcOrd="1" destOrd="0" presId="urn:microsoft.com/office/officeart/2009/3/layout/HorizontalOrganizationChart"/>
    <dgm:cxn modelId="{FF5AAD67-3361-494F-A47E-7187AD06CC3E}" type="presParOf" srcId="{A2126973-9243-4988-B49A-1FD76E225BAA}" destId="{5BC79E2E-6F24-4E7A-A5CD-73BFBD17FC5A}" srcOrd="0" destOrd="0" presId="urn:microsoft.com/office/officeart/2009/3/layout/HorizontalOrganizationChart"/>
    <dgm:cxn modelId="{553D2232-A36F-4F0F-B3D8-2B190EDF0190}" type="presParOf" srcId="{5BC79E2E-6F24-4E7A-A5CD-73BFBD17FC5A}" destId="{B601EDD7-20AB-480F-8D1B-9479D4C3272B}" srcOrd="0" destOrd="0" presId="urn:microsoft.com/office/officeart/2009/3/layout/HorizontalOrganizationChart"/>
    <dgm:cxn modelId="{B9DC258A-B1D5-4C46-9B19-81C12393C4B7}" type="presParOf" srcId="{5BC79E2E-6F24-4E7A-A5CD-73BFBD17FC5A}" destId="{402544D2-B531-4873-96DE-1DAFAA595A4E}" srcOrd="1" destOrd="0" presId="urn:microsoft.com/office/officeart/2009/3/layout/HorizontalOrganizationChart"/>
    <dgm:cxn modelId="{E9568AF4-B502-4FD1-8B34-994335FD373D}" type="presParOf" srcId="{A2126973-9243-4988-B49A-1FD76E225BAA}" destId="{D87F38A0-A4EC-437C-AACC-3674BE98E8FB}" srcOrd="1" destOrd="0" presId="urn:microsoft.com/office/officeart/2009/3/layout/HorizontalOrganizationChart"/>
    <dgm:cxn modelId="{CA11EA2C-106B-4E99-96B7-F2E6291A6815}" type="presParOf" srcId="{A2126973-9243-4988-B49A-1FD76E225BAA}" destId="{590CC398-CC33-483B-B3EF-2494EB238EDD}" srcOrd="2" destOrd="0" presId="urn:microsoft.com/office/officeart/2009/3/layout/HorizontalOrganizationChart"/>
    <dgm:cxn modelId="{627214F8-A911-4E4D-995C-196929135A93}" type="presParOf" srcId="{8996B004-4BAA-489C-B48E-3ABE17E4C079}" destId="{5CF75310-D380-4DC6-A2CB-013131841D93}" srcOrd="2" destOrd="0" presId="urn:microsoft.com/office/officeart/2009/3/layout/HorizontalOrganizationChart"/>
    <dgm:cxn modelId="{F2C71A27-59DF-4FCD-84BA-EF9EACB9ECCE}" type="presParOf" srcId="{8996B004-4BAA-489C-B48E-3ABE17E4C079}" destId="{70DD248C-DE5D-4193-8FA9-3B4AF94A5F7F}" srcOrd="3" destOrd="0" presId="urn:microsoft.com/office/officeart/2009/3/layout/HorizontalOrganizationChart"/>
    <dgm:cxn modelId="{300CB01A-2A0B-4783-827F-EC235CC0E5FE}" type="presParOf" srcId="{70DD248C-DE5D-4193-8FA9-3B4AF94A5F7F}" destId="{1795039B-71FD-4365-A0A5-162B17278AF8}" srcOrd="0" destOrd="0" presId="urn:microsoft.com/office/officeart/2009/3/layout/HorizontalOrganizationChart"/>
    <dgm:cxn modelId="{92AF315F-79B3-4990-87A6-913656EBF0CB}" type="presParOf" srcId="{1795039B-71FD-4365-A0A5-162B17278AF8}" destId="{7566D6E9-2977-44B0-8560-AF7CA6C960CC}" srcOrd="0" destOrd="0" presId="urn:microsoft.com/office/officeart/2009/3/layout/HorizontalOrganizationChart"/>
    <dgm:cxn modelId="{D8DF09A7-95EF-4960-A7D6-160E91F9EBB8}" type="presParOf" srcId="{1795039B-71FD-4365-A0A5-162B17278AF8}" destId="{8D19F5E8-7A9F-4075-A7B4-B2E6FF699EF3}" srcOrd="1" destOrd="0" presId="urn:microsoft.com/office/officeart/2009/3/layout/HorizontalOrganizationChart"/>
    <dgm:cxn modelId="{0A42FCE0-D1C9-4B1C-9B52-C0B7748822D8}" type="presParOf" srcId="{70DD248C-DE5D-4193-8FA9-3B4AF94A5F7F}" destId="{586CC503-F2C2-4EC9-94EF-C99F9FDF6514}" srcOrd="1" destOrd="0" presId="urn:microsoft.com/office/officeart/2009/3/layout/HorizontalOrganizationChart"/>
    <dgm:cxn modelId="{E2DB29D9-0E61-4452-A421-0C3F3AA9F18D}" type="presParOf" srcId="{70DD248C-DE5D-4193-8FA9-3B4AF94A5F7F}" destId="{488D85EC-05D3-42BF-B82F-C9D5E0F6FECB}" srcOrd="2" destOrd="0" presId="urn:microsoft.com/office/officeart/2009/3/layout/HorizontalOrganizationChart"/>
    <dgm:cxn modelId="{37648629-9A8A-4553-9188-426E6980B20D}" type="presParOf" srcId="{8996B004-4BAA-489C-B48E-3ABE17E4C079}" destId="{B7CB68EB-0C74-48A8-90B7-64D8F5076B96}" srcOrd="4" destOrd="0" presId="urn:microsoft.com/office/officeart/2009/3/layout/HorizontalOrganizationChart"/>
    <dgm:cxn modelId="{E2802840-138A-4E9F-9D09-759D75617488}" type="presParOf" srcId="{8996B004-4BAA-489C-B48E-3ABE17E4C079}" destId="{1A2A0589-DF39-442C-85A2-0DBD662E07D2}" srcOrd="5" destOrd="0" presId="urn:microsoft.com/office/officeart/2009/3/layout/HorizontalOrganizationChart"/>
    <dgm:cxn modelId="{6AB8A5CF-FF7D-4765-8627-0EB36888FC69}" type="presParOf" srcId="{1A2A0589-DF39-442C-85A2-0DBD662E07D2}" destId="{ED161D0F-936B-41D6-B9E8-9CFD68BDD4F0}" srcOrd="0" destOrd="0" presId="urn:microsoft.com/office/officeart/2009/3/layout/HorizontalOrganizationChart"/>
    <dgm:cxn modelId="{335289C9-49E3-41C8-8362-1A26CAD067D3}" type="presParOf" srcId="{ED161D0F-936B-41D6-B9E8-9CFD68BDD4F0}" destId="{114EC0B4-CD95-44AB-A30B-357FB4716E30}" srcOrd="0" destOrd="0" presId="urn:microsoft.com/office/officeart/2009/3/layout/HorizontalOrganizationChart"/>
    <dgm:cxn modelId="{7720765C-CE7D-4C58-A876-B829705AD6AE}" type="presParOf" srcId="{ED161D0F-936B-41D6-B9E8-9CFD68BDD4F0}" destId="{BE8A3533-CE38-43CB-87BF-15932E466D14}" srcOrd="1" destOrd="0" presId="urn:microsoft.com/office/officeart/2009/3/layout/HorizontalOrganizationChart"/>
    <dgm:cxn modelId="{77C5F3D6-E285-43DA-A5AB-EB73B9B4173D}" type="presParOf" srcId="{1A2A0589-DF39-442C-85A2-0DBD662E07D2}" destId="{3C09B337-8E36-42CF-9C53-44D60AD01490}" srcOrd="1" destOrd="0" presId="urn:microsoft.com/office/officeart/2009/3/layout/HorizontalOrganizationChart"/>
    <dgm:cxn modelId="{0BD14676-D6C1-43A0-9528-C04DA4B52262}" type="presParOf" srcId="{1A2A0589-DF39-442C-85A2-0DBD662E07D2}" destId="{1EF625B0-4F65-4B15-8004-FDA7A4188FC6}" srcOrd="2" destOrd="0" presId="urn:microsoft.com/office/officeart/2009/3/layout/HorizontalOrganizationChart"/>
    <dgm:cxn modelId="{9CEF405D-4503-4A4E-AE5F-5CD3AC72DAAD}" type="presParOf" srcId="{8996B004-4BAA-489C-B48E-3ABE17E4C079}" destId="{F1BB4113-559A-42C1-9784-F5B57A74A4A7}" srcOrd="6" destOrd="0" presId="urn:microsoft.com/office/officeart/2009/3/layout/HorizontalOrganizationChart"/>
    <dgm:cxn modelId="{553A58CD-4C31-4C74-8594-AA7D5CDE6D2E}" type="presParOf" srcId="{8996B004-4BAA-489C-B48E-3ABE17E4C079}" destId="{467EC5D9-0257-4E32-AE70-A092EA390779}" srcOrd="7" destOrd="0" presId="urn:microsoft.com/office/officeart/2009/3/layout/HorizontalOrganizationChart"/>
    <dgm:cxn modelId="{8EC4A98D-7033-4214-9B3B-4C8EA241AEDB}" type="presParOf" srcId="{467EC5D9-0257-4E32-AE70-A092EA390779}" destId="{12780F59-78B2-4AAF-AEE1-D5F4FFC1CDD4}" srcOrd="0" destOrd="0" presId="urn:microsoft.com/office/officeart/2009/3/layout/HorizontalOrganizationChart"/>
    <dgm:cxn modelId="{50ABB9A3-4FB3-4283-A85E-51297C97F734}" type="presParOf" srcId="{12780F59-78B2-4AAF-AEE1-D5F4FFC1CDD4}" destId="{04E77356-CDBE-4AC4-A65F-5E7ADED11A4A}" srcOrd="0" destOrd="0" presId="urn:microsoft.com/office/officeart/2009/3/layout/HorizontalOrganizationChart"/>
    <dgm:cxn modelId="{1586A72D-81D2-4C3A-A99B-BF68DEEBB82F}" type="presParOf" srcId="{12780F59-78B2-4AAF-AEE1-D5F4FFC1CDD4}" destId="{918A2C2F-A716-4B71-8630-41696C8CEC1E}" srcOrd="1" destOrd="0" presId="urn:microsoft.com/office/officeart/2009/3/layout/HorizontalOrganizationChart"/>
    <dgm:cxn modelId="{3F8F7EA9-DE8A-4F41-9659-34917C2C14FC}" type="presParOf" srcId="{467EC5D9-0257-4E32-AE70-A092EA390779}" destId="{CE14C8D9-3D5E-46C3-B4A0-317502380687}" srcOrd="1" destOrd="0" presId="urn:microsoft.com/office/officeart/2009/3/layout/HorizontalOrganizationChart"/>
    <dgm:cxn modelId="{B054B212-6DC9-450D-BCC8-B4D812C2A477}" type="presParOf" srcId="{467EC5D9-0257-4E32-AE70-A092EA390779}" destId="{8E17ACEC-E349-4A01-9A87-51BC6A0444E5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F1B4DCF-F146-4308-9D53-37BF0E833575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57F99BF-454C-44F9-80C4-A9AAA17BDBFA}">
      <dgm:prSet phldrT="[Texto]"/>
      <dgm:spPr>
        <a:solidFill>
          <a:srgbClr val="0070C0"/>
        </a:solidFill>
      </dgm:spPr>
      <dgm:t>
        <a:bodyPr/>
        <a:lstStyle/>
        <a:p>
          <a:r>
            <a:rPr lang="es-ES" dirty="0"/>
            <a:t>Presidente</a:t>
          </a:r>
        </a:p>
        <a:p>
          <a:r>
            <a:rPr lang="es-ES" dirty="0"/>
            <a:t>Miguel Ángel Domínguez</a:t>
          </a:r>
        </a:p>
      </dgm:t>
    </dgm:pt>
    <dgm:pt modelId="{14E3E6F9-7F1D-418E-A42D-430C740DDFBF}" type="parTrans" cxnId="{7BF3A69B-D669-4B63-8FBA-456700EC8D42}">
      <dgm:prSet/>
      <dgm:spPr/>
      <dgm:t>
        <a:bodyPr/>
        <a:lstStyle/>
        <a:p>
          <a:endParaRPr lang="es-ES"/>
        </a:p>
      </dgm:t>
    </dgm:pt>
    <dgm:pt modelId="{A18CB270-4CDB-421A-B97F-0046350C0A4B}" type="sibTrans" cxnId="{7BF3A69B-D669-4B63-8FBA-456700EC8D42}">
      <dgm:prSet/>
      <dgm:spPr/>
      <dgm:t>
        <a:bodyPr/>
        <a:lstStyle/>
        <a:p>
          <a:endParaRPr lang="es-ES"/>
        </a:p>
      </dgm:t>
    </dgm:pt>
    <dgm:pt modelId="{9823C227-74B7-461D-881D-75B13A5BE0C6}" type="asst">
      <dgm:prSet phldrT="[Texto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s-ES" dirty="0"/>
            <a:t>Vicepresidente</a:t>
          </a:r>
        </a:p>
      </dgm:t>
    </dgm:pt>
    <dgm:pt modelId="{AB560B7B-C0CB-42D7-B7C4-BC3DAF3B16A7}" type="parTrans" cxnId="{43E5DD0F-E501-405D-A81B-A3E333F8F5C7}">
      <dgm:prSet/>
      <dgm:spPr/>
      <dgm:t>
        <a:bodyPr/>
        <a:lstStyle/>
        <a:p>
          <a:endParaRPr lang="es-ES"/>
        </a:p>
      </dgm:t>
    </dgm:pt>
    <dgm:pt modelId="{B33A3E6E-9D13-4DB7-A3BA-1F6352FA5CA1}" type="sibTrans" cxnId="{43E5DD0F-E501-405D-A81B-A3E333F8F5C7}">
      <dgm:prSet/>
      <dgm:spPr/>
      <dgm:t>
        <a:bodyPr/>
        <a:lstStyle/>
        <a:p>
          <a:endParaRPr lang="es-ES"/>
        </a:p>
      </dgm:t>
    </dgm:pt>
    <dgm:pt modelId="{CF4227B5-7994-43CD-BC08-E86BC078066A}">
      <dgm:prSet phldrT="[Texto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es-ES" dirty="0"/>
            <a:t>Mujer y Motor</a:t>
          </a:r>
        </a:p>
      </dgm:t>
    </dgm:pt>
    <dgm:pt modelId="{C0DAD65B-9898-4687-A79D-006E9BF09F7B}" type="parTrans" cxnId="{31D5B301-2440-4123-8328-3E689C3BAABD}">
      <dgm:prSet/>
      <dgm:spPr/>
      <dgm:t>
        <a:bodyPr/>
        <a:lstStyle/>
        <a:p>
          <a:endParaRPr lang="es-ES"/>
        </a:p>
      </dgm:t>
    </dgm:pt>
    <dgm:pt modelId="{0BDFCA09-D9FF-488A-8D7B-263CEC73B98B}" type="sibTrans" cxnId="{31D5B301-2440-4123-8328-3E689C3BAABD}">
      <dgm:prSet/>
      <dgm:spPr/>
      <dgm:t>
        <a:bodyPr/>
        <a:lstStyle/>
        <a:p>
          <a:endParaRPr lang="es-ES"/>
        </a:p>
      </dgm:t>
    </dgm:pt>
    <dgm:pt modelId="{842790F8-4F3C-4F1C-B0A4-6717598D8BA5}">
      <dgm:prSet phldrT="[Texto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es-ES" dirty="0"/>
            <a:t>Prensa</a:t>
          </a:r>
        </a:p>
      </dgm:t>
    </dgm:pt>
    <dgm:pt modelId="{C656BEDE-A31E-4482-8BA1-32B88640C918}" type="parTrans" cxnId="{401FF688-CB12-47CE-A337-C5F9F774FC5C}">
      <dgm:prSet/>
      <dgm:spPr/>
      <dgm:t>
        <a:bodyPr/>
        <a:lstStyle/>
        <a:p>
          <a:endParaRPr lang="es-ES"/>
        </a:p>
      </dgm:t>
    </dgm:pt>
    <dgm:pt modelId="{187CE4A2-E216-4EC3-BDEE-B67D9CDA9BF5}" type="sibTrans" cxnId="{401FF688-CB12-47CE-A337-C5F9F774FC5C}">
      <dgm:prSet/>
      <dgm:spPr/>
      <dgm:t>
        <a:bodyPr/>
        <a:lstStyle/>
        <a:p>
          <a:endParaRPr lang="es-ES"/>
        </a:p>
      </dgm:t>
    </dgm:pt>
    <dgm:pt modelId="{3981B2E4-B682-4CA8-83A0-893A292FAB95}">
      <dgm:prSet phldrT="[Texto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es-ES" dirty="0" smtClean="0"/>
            <a:t>Comunicación</a:t>
          </a:r>
          <a:endParaRPr lang="es-ES" dirty="0"/>
        </a:p>
      </dgm:t>
    </dgm:pt>
    <dgm:pt modelId="{D40C7647-433D-46C6-8241-0FCF3A975107}" type="parTrans" cxnId="{A31CEF28-62BD-4CBC-A9D2-E461B6E3F92F}">
      <dgm:prSet/>
      <dgm:spPr/>
      <dgm:t>
        <a:bodyPr/>
        <a:lstStyle/>
        <a:p>
          <a:endParaRPr lang="es-ES"/>
        </a:p>
      </dgm:t>
    </dgm:pt>
    <dgm:pt modelId="{D35C31AD-0D70-40E6-9A2E-2106087945C2}" type="sibTrans" cxnId="{A31CEF28-62BD-4CBC-A9D2-E461B6E3F92F}">
      <dgm:prSet/>
      <dgm:spPr/>
      <dgm:t>
        <a:bodyPr/>
        <a:lstStyle/>
        <a:p>
          <a:endParaRPr lang="es-ES"/>
        </a:p>
      </dgm:t>
    </dgm:pt>
    <dgm:pt modelId="{0EAD25FC-41E6-4E96-93DC-AEC4CCF2B63D}">
      <dgm:prSet phldrT="[Texto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es-ES" dirty="0" smtClean="0"/>
            <a:t>E-sport</a:t>
          </a:r>
          <a:endParaRPr lang="es-ES" dirty="0"/>
        </a:p>
      </dgm:t>
    </dgm:pt>
    <dgm:pt modelId="{5C7190F6-9AB9-452C-9B9F-1E55B1219193}" type="parTrans" cxnId="{3299534C-752D-495D-A770-C862AD56A680}">
      <dgm:prSet/>
      <dgm:spPr/>
      <dgm:t>
        <a:bodyPr/>
        <a:lstStyle/>
        <a:p>
          <a:endParaRPr lang="es-ES"/>
        </a:p>
      </dgm:t>
    </dgm:pt>
    <dgm:pt modelId="{C5F30336-D53E-486C-AB8C-231D9021AA33}" type="sibTrans" cxnId="{3299534C-752D-495D-A770-C862AD56A680}">
      <dgm:prSet/>
      <dgm:spPr/>
      <dgm:t>
        <a:bodyPr/>
        <a:lstStyle/>
        <a:p>
          <a:endParaRPr lang="es-ES"/>
        </a:p>
      </dgm:t>
    </dgm:pt>
    <dgm:pt modelId="{E00620CC-70D8-4234-8F47-F96F97D6E617}" type="pres">
      <dgm:prSet presAssocID="{FF1B4DCF-F146-4308-9D53-37BF0E83357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0C2B0A19-64F0-4084-9EED-879F56DA2990}" type="pres">
      <dgm:prSet presAssocID="{457F99BF-454C-44F9-80C4-A9AAA17BDBFA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40E1AA9-31DC-4A5C-B68C-FB40DFDF3D8E}" type="pres">
      <dgm:prSet presAssocID="{457F99BF-454C-44F9-80C4-A9AAA17BDBFA}" presName="rootComposite1" presStyleCnt="0"/>
      <dgm:spPr/>
      <dgm:t>
        <a:bodyPr/>
        <a:lstStyle/>
        <a:p>
          <a:endParaRPr lang="es-ES"/>
        </a:p>
      </dgm:t>
    </dgm:pt>
    <dgm:pt modelId="{9E7A6F53-A893-48FC-BD46-B689A180AF78}" type="pres">
      <dgm:prSet presAssocID="{457F99BF-454C-44F9-80C4-A9AAA17BDBFA}" presName="rootText1" presStyleLbl="node0" presStyleIdx="0" presStyleCnt="1" custLinFactNeighborX="-88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8E88654-9173-4D30-80EF-C0E4FB6CC457}" type="pres">
      <dgm:prSet presAssocID="{457F99BF-454C-44F9-80C4-A9AAA17BDBFA}" presName="rootConnector1" presStyleLbl="node1" presStyleIdx="0" presStyleCnt="0"/>
      <dgm:spPr/>
      <dgm:t>
        <a:bodyPr/>
        <a:lstStyle/>
        <a:p>
          <a:endParaRPr lang="es-ES"/>
        </a:p>
      </dgm:t>
    </dgm:pt>
    <dgm:pt modelId="{4599176D-3827-45A1-ACF5-D1F9E68BCDC5}" type="pres">
      <dgm:prSet presAssocID="{457F99BF-454C-44F9-80C4-A9AAA17BDBFA}" presName="hierChild2" presStyleCnt="0"/>
      <dgm:spPr/>
      <dgm:t>
        <a:bodyPr/>
        <a:lstStyle/>
        <a:p>
          <a:endParaRPr lang="es-ES"/>
        </a:p>
      </dgm:t>
    </dgm:pt>
    <dgm:pt modelId="{BCFECF03-C4AE-4B0D-B125-43A2BD2541A6}" type="pres">
      <dgm:prSet presAssocID="{C0DAD65B-9898-4687-A79D-006E9BF09F7B}" presName="Name64" presStyleLbl="parChTrans1D2" presStyleIdx="0" presStyleCnt="5"/>
      <dgm:spPr/>
      <dgm:t>
        <a:bodyPr/>
        <a:lstStyle/>
        <a:p>
          <a:endParaRPr lang="es-ES"/>
        </a:p>
      </dgm:t>
    </dgm:pt>
    <dgm:pt modelId="{6C305B62-EB13-492D-8164-D0DF6C47454D}" type="pres">
      <dgm:prSet presAssocID="{CF4227B5-7994-43CD-BC08-E86BC078066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1D582027-A3D0-467A-B514-DDF55F12C7A6}" type="pres">
      <dgm:prSet presAssocID="{CF4227B5-7994-43CD-BC08-E86BC078066A}" presName="rootComposite" presStyleCnt="0"/>
      <dgm:spPr/>
      <dgm:t>
        <a:bodyPr/>
        <a:lstStyle/>
        <a:p>
          <a:endParaRPr lang="es-ES"/>
        </a:p>
      </dgm:t>
    </dgm:pt>
    <dgm:pt modelId="{1753ABE1-4822-4083-9D57-246912387F91}" type="pres">
      <dgm:prSet presAssocID="{CF4227B5-7994-43CD-BC08-E86BC078066A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FD41757-10E2-4210-B444-682053E60399}" type="pres">
      <dgm:prSet presAssocID="{CF4227B5-7994-43CD-BC08-E86BC078066A}" presName="rootConnector" presStyleLbl="node2" presStyleIdx="0" presStyleCnt="4"/>
      <dgm:spPr/>
      <dgm:t>
        <a:bodyPr/>
        <a:lstStyle/>
        <a:p>
          <a:endParaRPr lang="es-ES"/>
        </a:p>
      </dgm:t>
    </dgm:pt>
    <dgm:pt modelId="{C90916BD-E23B-4D5F-B48E-057F5F7472AD}" type="pres">
      <dgm:prSet presAssocID="{CF4227B5-7994-43CD-BC08-E86BC078066A}" presName="hierChild4" presStyleCnt="0"/>
      <dgm:spPr/>
      <dgm:t>
        <a:bodyPr/>
        <a:lstStyle/>
        <a:p>
          <a:endParaRPr lang="es-ES"/>
        </a:p>
      </dgm:t>
    </dgm:pt>
    <dgm:pt modelId="{5CBEE309-9725-47DD-B079-FD4886B85DBD}" type="pres">
      <dgm:prSet presAssocID="{CF4227B5-7994-43CD-BC08-E86BC078066A}" presName="hierChild5" presStyleCnt="0"/>
      <dgm:spPr/>
      <dgm:t>
        <a:bodyPr/>
        <a:lstStyle/>
        <a:p>
          <a:endParaRPr lang="es-ES"/>
        </a:p>
      </dgm:t>
    </dgm:pt>
    <dgm:pt modelId="{E95D11F0-1F72-442C-9004-A48260C70F55}" type="pres">
      <dgm:prSet presAssocID="{C656BEDE-A31E-4482-8BA1-32B88640C918}" presName="Name64" presStyleLbl="parChTrans1D2" presStyleIdx="1" presStyleCnt="5"/>
      <dgm:spPr/>
      <dgm:t>
        <a:bodyPr/>
        <a:lstStyle/>
        <a:p>
          <a:endParaRPr lang="es-ES"/>
        </a:p>
      </dgm:t>
    </dgm:pt>
    <dgm:pt modelId="{663ED6A4-B856-4253-9895-2D352D3256EE}" type="pres">
      <dgm:prSet presAssocID="{842790F8-4F3C-4F1C-B0A4-6717598D8BA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E54CE23-0CA7-40F9-A5E5-B9C5E14BFCFA}" type="pres">
      <dgm:prSet presAssocID="{842790F8-4F3C-4F1C-B0A4-6717598D8BA5}" presName="rootComposite" presStyleCnt="0"/>
      <dgm:spPr/>
      <dgm:t>
        <a:bodyPr/>
        <a:lstStyle/>
        <a:p>
          <a:endParaRPr lang="es-ES"/>
        </a:p>
      </dgm:t>
    </dgm:pt>
    <dgm:pt modelId="{469F0ED9-FB43-4543-8F16-8C8C8FD1FBB0}" type="pres">
      <dgm:prSet presAssocID="{842790F8-4F3C-4F1C-B0A4-6717598D8BA5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F048DBA-8622-485B-8A80-BBA6738EDAC1}" type="pres">
      <dgm:prSet presAssocID="{842790F8-4F3C-4F1C-B0A4-6717598D8BA5}" presName="rootConnector" presStyleLbl="node2" presStyleIdx="1" presStyleCnt="4"/>
      <dgm:spPr/>
      <dgm:t>
        <a:bodyPr/>
        <a:lstStyle/>
        <a:p>
          <a:endParaRPr lang="es-ES"/>
        </a:p>
      </dgm:t>
    </dgm:pt>
    <dgm:pt modelId="{78782101-2EB0-4012-BBDF-6974A1C32C75}" type="pres">
      <dgm:prSet presAssocID="{842790F8-4F3C-4F1C-B0A4-6717598D8BA5}" presName="hierChild4" presStyleCnt="0"/>
      <dgm:spPr/>
      <dgm:t>
        <a:bodyPr/>
        <a:lstStyle/>
        <a:p>
          <a:endParaRPr lang="es-ES"/>
        </a:p>
      </dgm:t>
    </dgm:pt>
    <dgm:pt modelId="{5401AB7C-7996-46B6-9F7A-353398331EC7}" type="pres">
      <dgm:prSet presAssocID="{842790F8-4F3C-4F1C-B0A4-6717598D8BA5}" presName="hierChild5" presStyleCnt="0"/>
      <dgm:spPr/>
      <dgm:t>
        <a:bodyPr/>
        <a:lstStyle/>
        <a:p>
          <a:endParaRPr lang="es-ES"/>
        </a:p>
      </dgm:t>
    </dgm:pt>
    <dgm:pt modelId="{FF9163A1-FAD9-47EB-8A7F-9EE9B7521EA2}" type="pres">
      <dgm:prSet presAssocID="{D40C7647-433D-46C6-8241-0FCF3A975107}" presName="Name64" presStyleLbl="parChTrans1D2" presStyleIdx="2" presStyleCnt="5"/>
      <dgm:spPr/>
      <dgm:t>
        <a:bodyPr/>
        <a:lstStyle/>
        <a:p>
          <a:endParaRPr lang="es-ES"/>
        </a:p>
      </dgm:t>
    </dgm:pt>
    <dgm:pt modelId="{12C286E8-770D-4D00-A401-5FE4C8F96AF4}" type="pres">
      <dgm:prSet presAssocID="{3981B2E4-B682-4CA8-83A0-893A292FAB9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85D6DB4-0C5F-41A7-BBE3-A39CDAE6D231}" type="pres">
      <dgm:prSet presAssocID="{3981B2E4-B682-4CA8-83A0-893A292FAB95}" presName="rootComposite" presStyleCnt="0"/>
      <dgm:spPr/>
      <dgm:t>
        <a:bodyPr/>
        <a:lstStyle/>
        <a:p>
          <a:endParaRPr lang="es-ES"/>
        </a:p>
      </dgm:t>
    </dgm:pt>
    <dgm:pt modelId="{5B2F5EBB-5018-4BCF-B98D-5D695E36380F}" type="pres">
      <dgm:prSet presAssocID="{3981B2E4-B682-4CA8-83A0-893A292FAB95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22EE470-A29B-4D85-B839-C56250C2D32C}" type="pres">
      <dgm:prSet presAssocID="{3981B2E4-B682-4CA8-83A0-893A292FAB95}" presName="rootConnector" presStyleLbl="node2" presStyleIdx="2" presStyleCnt="4"/>
      <dgm:spPr/>
      <dgm:t>
        <a:bodyPr/>
        <a:lstStyle/>
        <a:p>
          <a:endParaRPr lang="es-ES"/>
        </a:p>
      </dgm:t>
    </dgm:pt>
    <dgm:pt modelId="{E0048C14-8878-4468-8EA5-72BE8DBE7D60}" type="pres">
      <dgm:prSet presAssocID="{3981B2E4-B682-4CA8-83A0-893A292FAB95}" presName="hierChild4" presStyleCnt="0"/>
      <dgm:spPr/>
      <dgm:t>
        <a:bodyPr/>
        <a:lstStyle/>
        <a:p>
          <a:endParaRPr lang="es-ES"/>
        </a:p>
      </dgm:t>
    </dgm:pt>
    <dgm:pt modelId="{92B5B427-0FB2-4449-AC99-C6016CF60D04}" type="pres">
      <dgm:prSet presAssocID="{3981B2E4-B682-4CA8-83A0-893A292FAB95}" presName="hierChild5" presStyleCnt="0"/>
      <dgm:spPr/>
      <dgm:t>
        <a:bodyPr/>
        <a:lstStyle/>
        <a:p>
          <a:endParaRPr lang="es-ES"/>
        </a:p>
      </dgm:t>
    </dgm:pt>
    <dgm:pt modelId="{F2C98CCC-ACA3-4A85-9294-98CC94C8DA53}" type="pres">
      <dgm:prSet presAssocID="{5C7190F6-9AB9-452C-9B9F-1E55B1219193}" presName="Name64" presStyleLbl="parChTrans1D2" presStyleIdx="3" presStyleCnt="5"/>
      <dgm:spPr/>
      <dgm:t>
        <a:bodyPr/>
        <a:lstStyle/>
        <a:p>
          <a:endParaRPr lang="es-ES"/>
        </a:p>
      </dgm:t>
    </dgm:pt>
    <dgm:pt modelId="{FDD50F14-7A75-4CD9-8A2F-FB29CBFB092E}" type="pres">
      <dgm:prSet presAssocID="{0EAD25FC-41E6-4E96-93DC-AEC4CCF2B63D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8B75BE2-F64A-4762-8BAF-3FDE88674C49}" type="pres">
      <dgm:prSet presAssocID="{0EAD25FC-41E6-4E96-93DC-AEC4CCF2B63D}" presName="rootComposite" presStyleCnt="0"/>
      <dgm:spPr/>
      <dgm:t>
        <a:bodyPr/>
        <a:lstStyle/>
        <a:p>
          <a:endParaRPr lang="es-ES"/>
        </a:p>
      </dgm:t>
    </dgm:pt>
    <dgm:pt modelId="{213C7189-0FC2-41AB-A3C2-C9EF313048D6}" type="pres">
      <dgm:prSet presAssocID="{0EAD25FC-41E6-4E96-93DC-AEC4CCF2B63D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AD0E1DF-25FB-4709-AEE0-4D4B29C4E091}" type="pres">
      <dgm:prSet presAssocID="{0EAD25FC-41E6-4E96-93DC-AEC4CCF2B63D}" presName="rootConnector" presStyleLbl="node2" presStyleIdx="3" presStyleCnt="4"/>
      <dgm:spPr/>
      <dgm:t>
        <a:bodyPr/>
        <a:lstStyle/>
        <a:p>
          <a:endParaRPr lang="es-ES"/>
        </a:p>
      </dgm:t>
    </dgm:pt>
    <dgm:pt modelId="{40864A5E-D8BF-4651-ABE6-2BEA6CF2F366}" type="pres">
      <dgm:prSet presAssocID="{0EAD25FC-41E6-4E96-93DC-AEC4CCF2B63D}" presName="hierChild4" presStyleCnt="0"/>
      <dgm:spPr/>
      <dgm:t>
        <a:bodyPr/>
        <a:lstStyle/>
        <a:p>
          <a:endParaRPr lang="es-ES"/>
        </a:p>
      </dgm:t>
    </dgm:pt>
    <dgm:pt modelId="{4D7CD7B8-C728-47D4-A8E9-9E71FDC27F19}" type="pres">
      <dgm:prSet presAssocID="{0EAD25FC-41E6-4E96-93DC-AEC4CCF2B63D}" presName="hierChild5" presStyleCnt="0"/>
      <dgm:spPr/>
      <dgm:t>
        <a:bodyPr/>
        <a:lstStyle/>
        <a:p>
          <a:endParaRPr lang="es-ES"/>
        </a:p>
      </dgm:t>
    </dgm:pt>
    <dgm:pt modelId="{8996B004-4BAA-489C-B48E-3ABE17E4C079}" type="pres">
      <dgm:prSet presAssocID="{457F99BF-454C-44F9-80C4-A9AAA17BDBFA}" presName="hierChild3" presStyleCnt="0"/>
      <dgm:spPr/>
      <dgm:t>
        <a:bodyPr/>
        <a:lstStyle/>
        <a:p>
          <a:endParaRPr lang="es-ES"/>
        </a:p>
      </dgm:t>
    </dgm:pt>
    <dgm:pt modelId="{BD377DEE-88C3-41D9-BC42-FA6764230D37}" type="pres">
      <dgm:prSet presAssocID="{AB560B7B-C0CB-42D7-B7C4-BC3DAF3B16A7}" presName="Name115" presStyleLbl="parChTrans1D2" presStyleIdx="4" presStyleCnt="5"/>
      <dgm:spPr/>
      <dgm:t>
        <a:bodyPr/>
        <a:lstStyle/>
        <a:p>
          <a:endParaRPr lang="es-ES"/>
        </a:p>
      </dgm:t>
    </dgm:pt>
    <dgm:pt modelId="{A2126973-9243-4988-B49A-1FD76E225BAA}" type="pres">
      <dgm:prSet presAssocID="{9823C227-74B7-461D-881D-75B13A5BE0C6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5BC79E2E-6F24-4E7A-A5CD-73BFBD17FC5A}" type="pres">
      <dgm:prSet presAssocID="{9823C227-74B7-461D-881D-75B13A5BE0C6}" presName="rootComposite3" presStyleCnt="0"/>
      <dgm:spPr/>
      <dgm:t>
        <a:bodyPr/>
        <a:lstStyle/>
        <a:p>
          <a:endParaRPr lang="es-ES"/>
        </a:p>
      </dgm:t>
    </dgm:pt>
    <dgm:pt modelId="{B601EDD7-20AB-480F-8D1B-9479D4C3272B}" type="pres">
      <dgm:prSet presAssocID="{9823C227-74B7-461D-881D-75B13A5BE0C6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02544D2-B531-4873-96DE-1DAFAA595A4E}" type="pres">
      <dgm:prSet presAssocID="{9823C227-74B7-461D-881D-75B13A5BE0C6}" presName="rootConnector3" presStyleLbl="asst1" presStyleIdx="0" presStyleCnt="1"/>
      <dgm:spPr/>
      <dgm:t>
        <a:bodyPr/>
        <a:lstStyle/>
        <a:p>
          <a:endParaRPr lang="es-ES"/>
        </a:p>
      </dgm:t>
    </dgm:pt>
    <dgm:pt modelId="{D87F38A0-A4EC-437C-AACC-3674BE98E8FB}" type="pres">
      <dgm:prSet presAssocID="{9823C227-74B7-461D-881D-75B13A5BE0C6}" presName="hierChild6" presStyleCnt="0"/>
      <dgm:spPr/>
      <dgm:t>
        <a:bodyPr/>
        <a:lstStyle/>
        <a:p>
          <a:endParaRPr lang="es-ES"/>
        </a:p>
      </dgm:t>
    </dgm:pt>
    <dgm:pt modelId="{590CC398-CC33-483B-B3EF-2494EB238EDD}" type="pres">
      <dgm:prSet presAssocID="{9823C227-74B7-461D-881D-75B13A5BE0C6}" presName="hierChild7" presStyleCnt="0"/>
      <dgm:spPr/>
      <dgm:t>
        <a:bodyPr/>
        <a:lstStyle/>
        <a:p>
          <a:endParaRPr lang="es-ES"/>
        </a:p>
      </dgm:t>
    </dgm:pt>
  </dgm:ptLst>
  <dgm:cxnLst>
    <dgm:cxn modelId="{A31CEF28-62BD-4CBC-A9D2-E461B6E3F92F}" srcId="{457F99BF-454C-44F9-80C4-A9AAA17BDBFA}" destId="{3981B2E4-B682-4CA8-83A0-893A292FAB95}" srcOrd="3" destOrd="0" parTransId="{D40C7647-433D-46C6-8241-0FCF3A975107}" sibTransId="{D35C31AD-0D70-40E6-9A2E-2106087945C2}"/>
    <dgm:cxn modelId="{44A9F59C-CD2B-415B-8BE1-7ABDDCF20DEF}" type="presOf" srcId="{842790F8-4F3C-4F1C-B0A4-6717598D8BA5}" destId="{469F0ED9-FB43-4543-8F16-8C8C8FD1FBB0}" srcOrd="0" destOrd="0" presId="urn:microsoft.com/office/officeart/2009/3/layout/HorizontalOrganizationChart"/>
    <dgm:cxn modelId="{401FF688-CB12-47CE-A337-C5F9F774FC5C}" srcId="{457F99BF-454C-44F9-80C4-A9AAA17BDBFA}" destId="{842790F8-4F3C-4F1C-B0A4-6717598D8BA5}" srcOrd="2" destOrd="0" parTransId="{C656BEDE-A31E-4482-8BA1-32B88640C918}" sibTransId="{187CE4A2-E216-4EC3-BDEE-B67D9CDA9BF5}"/>
    <dgm:cxn modelId="{3299534C-752D-495D-A770-C862AD56A680}" srcId="{457F99BF-454C-44F9-80C4-A9AAA17BDBFA}" destId="{0EAD25FC-41E6-4E96-93DC-AEC4CCF2B63D}" srcOrd="4" destOrd="0" parTransId="{5C7190F6-9AB9-452C-9B9F-1E55B1219193}" sibTransId="{C5F30336-D53E-486C-AB8C-231D9021AA33}"/>
    <dgm:cxn modelId="{83D3F4CD-13DF-4E6E-9550-E8FE07144314}" type="presOf" srcId="{0EAD25FC-41E6-4E96-93DC-AEC4CCF2B63D}" destId="{FAD0E1DF-25FB-4709-AEE0-4D4B29C4E091}" srcOrd="1" destOrd="0" presId="urn:microsoft.com/office/officeart/2009/3/layout/HorizontalOrganizationChart"/>
    <dgm:cxn modelId="{BD2B6D65-0E90-4630-8720-CA2F7883B254}" type="presOf" srcId="{457F99BF-454C-44F9-80C4-A9AAA17BDBFA}" destId="{68E88654-9173-4D30-80EF-C0E4FB6CC457}" srcOrd="1" destOrd="0" presId="urn:microsoft.com/office/officeart/2009/3/layout/HorizontalOrganizationChart"/>
    <dgm:cxn modelId="{7BF3A69B-D669-4B63-8FBA-456700EC8D42}" srcId="{FF1B4DCF-F146-4308-9D53-37BF0E833575}" destId="{457F99BF-454C-44F9-80C4-A9AAA17BDBFA}" srcOrd="0" destOrd="0" parTransId="{14E3E6F9-7F1D-418E-A42D-430C740DDFBF}" sibTransId="{A18CB270-4CDB-421A-B97F-0046350C0A4B}"/>
    <dgm:cxn modelId="{BECB8DD3-F869-4838-ADF5-8227187D825A}" type="presOf" srcId="{CF4227B5-7994-43CD-BC08-E86BC078066A}" destId="{1753ABE1-4822-4083-9D57-246912387F91}" srcOrd="0" destOrd="0" presId="urn:microsoft.com/office/officeart/2009/3/layout/HorizontalOrganizationChart"/>
    <dgm:cxn modelId="{56632FF7-FC1D-4E16-B750-6C55EE38C5F0}" type="presOf" srcId="{5C7190F6-9AB9-452C-9B9F-1E55B1219193}" destId="{F2C98CCC-ACA3-4A85-9294-98CC94C8DA53}" srcOrd="0" destOrd="0" presId="urn:microsoft.com/office/officeart/2009/3/layout/HorizontalOrganizationChart"/>
    <dgm:cxn modelId="{F505B444-C77B-4B24-BAA2-4581A315C572}" type="presOf" srcId="{3981B2E4-B682-4CA8-83A0-893A292FAB95}" destId="{122EE470-A29B-4D85-B839-C56250C2D32C}" srcOrd="1" destOrd="0" presId="urn:microsoft.com/office/officeart/2009/3/layout/HorizontalOrganizationChart"/>
    <dgm:cxn modelId="{BEAB158F-52EA-4C0A-82CA-E16681DF9BD9}" type="presOf" srcId="{9823C227-74B7-461D-881D-75B13A5BE0C6}" destId="{402544D2-B531-4873-96DE-1DAFAA595A4E}" srcOrd="1" destOrd="0" presId="urn:microsoft.com/office/officeart/2009/3/layout/HorizontalOrganizationChart"/>
    <dgm:cxn modelId="{39FE474F-6341-45AD-9F07-448F1798372D}" type="presOf" srcId="{3981B2E4-B682-4CA8-83A0-893A292FAB95}" destId="{5B2F5EBB-5018-4BCF-B98D-5D695E36380F}" srcOrd="0" destOrd="0" presId="urn:microsoft.com/office/officeart/2009/3/layout/HorizontalOrganizationChart"/>
    <dgm:cxn modelId="{98448192-BC9D-4279-BA5D-9A7CB1373591}" type="presOf" srcId="{842790F8-4F3C-4F1C-B0A4-6717598D8BA5}" destId="{1F048DBA-8622-485B-8A80-BBA6738EDAC1}" srcOrd="1" destOrd="0" presId="urn:microsoft.com/office/officeart/2009/3/layout/HorizontalOrganizationChart"/>
    <dgm:cxn modelId="{31D5B301-2440-4123-8328-3E689C3BAABD}" srcId="{457F99BF-454C-44F9-80C4-A9AAA17BDBFA}" destId="{CF4227B5-7994-43CD-BC08-E86BC078066A}" srcOrd="1" destOrd="0" parTransId="{C0DAD65B-9898-4687-A79D-006E9BF09F7B}" sibTransId="{0BDFCA09-D9FF-488A-8D7B-263CEC73B98B}"/>
    <dgm:cxn modelId="{542E19C0-104C-4ED6-985A-ABD2B3BAFE2E}" type="presOf" srcId="{457F99BF-454C-44F9-80C4-A9AAA17BDBFA}" destId="{9E7A6F53-A893-48FC-BD46-B689A180AF78}" srcOrd="0" destOrd="0" presId="urn:microsoft.com/office/officeart/2009/3/layout/HorizontalOrganizationChart"/>
    <dgm:cxn modelId="{85B7D142-CC9C-4909-A67F-1ACE6BA820D2}" type="presOf" srcId="{FF1B4DCF-F146-4308-9D53-37BF0E833575}" destId="{E00620CC-70D8-4234-8F47-F96F97D6E617}" srcOrd="0" destOrd="0" presId="urn:microsoft.com/office/officeart/2009/3/layout/HorizontalOrganizationChart"/>
    <dgm:cxn modelId="{E868F801-CFBC-4B96-80B4-7B70845193B7}" type="presOf" srcId="{0EAD25FC-41E6-4E96-93DC-AEC4CCF2B63D}" destId="{213C7189-0FC2-41AB-A3C2-C9EF313048D6}" srcOrd="0" destOrd="0" presId="urn:microsoft.com/office/officeart/2009/3/layout/HorizontalOrganizationChart"/>
    <dgm:cxn modelId="{B9FAA840-7A22-4787-921B-16780987B4B6}" type="presOf" srcId="{C0DAD65B-9898-4687-A79D-006E9BF09F7B}" destId="{BCFECF03-C4AE-4B0D-B125-43A2BD2541A6}" srcOrd="0" destOrd="0" presId="urn:microsoft.com/office/officeart/2009/3/layout/HorizontalOrganizationChart"/>
    <dgm:cxn modelId="{17AEFD9F-BF3F-4957-9A89-91F2C192A6D3}" type="presOf" srcId="{AB560B7B-C0CB-42D7-B7C4-BC3DAF3B16A7}" destId="{BD377DEE-88C3-41D9-BC42-FA6764230D37}" srcOrd="0" destOrd="0" presId="urn:microsoft.com/office/officeart/2009/3/layout/HorizontalOrganizationChart"/>
    <dgm:cxn modelId="{CE12E0B4-88CA-403A-A880-E91AFB90D04E}" type="presOf" srcId="{9823C227-74B7-461D-881D-75B13A5BE0C6}" destId="{B601EDD7-20AB-480F-8D1B-9479D4C3272B}" srcOrd="0" destOrd="0" presId="urn:microsoft.com/office/officeart/2009/3/layout/HorizontalOrganizationChart"/>
    <dgm:cxn modelId="{43E5DD0F-E501-405D-A81B-A3E333F8F5C7}" srcId="{457F99BF-454C-44F9-80C4-A9AAA17BDBFA}" destId="{9823C227-74B7-461D-881D-75B13A5BE0C6}" srcOrd="0" destOrd="0" parTransId="{AB560B7B-C0CB-42D7-B7C4-BC3DAF3B16A7}" sibTransId="{B33A3E6E-9D13-4DB7-A3BA-1F6352FA5CA1}"/>
    <dgm:cxn modelId="{D91D5081-BA70-4BC3-A62C-9C04DAD2DA47}" type="presOf" srcId="{CF4227B5-7994-43CD-BC08-E86BC078066A}" destId="{8FD41757-10E2-4210-B444-682053E60399}" srcOrd="1" destOrd="0" presId="urn:microsoft.com/office/officeart/2009/3/layout/HorizontalOrganizationChart"/>
    <dgm:cxn modelId="{954A0C69-D498-40D2-8930-B032843C28FC}" type="presOf" srcId="{D40C7647-433D-46C6-8241-0FCF3A975107}" destId="{FF9163A1-FAD9-47EB-8A7F-9EE9B7521EA2}" srcOrd="0" destOrd="0" presId="urn:microsoft.com/office/officeart/2009/3/layout/HorizontalOrganizationChart"/>
    <dgm:cxn modelId="{34B097D0-A0FC-47CB-B97A-347B0AA15DA6}" type="presOf" srcId="{C656BEDE-A31E-4482-8BA1-32B88640C918}" destId="{E95D11F0-1F72-442C-9004-A48260C70F55}" srcOrd="0" destOrd="0" presId="urn:microsoft.com/office/officeart/2009/3/layout/HorizontalOrganizationChart"/>
    <dgm:cxn modelId="{76F7B1A6-A26D-4CC7-BB93-0C6D924A82E4}" type="presParOf" srcId="{E00620CC-70D8-4234-8F47-F96F97D6E617}" destId="{0C2B0A19-64F0-4084-9EED-879F56DA2990}" srcOrd="0" destOrd="0" presId="urn:microsoft.com/office/officeart/2009/3/layout/HorizontalOrganizationChart"/>
    <dgm:cxn modelId="{B1E006C2-CF92-453E-ACF8-BA98916D46A4}" type="presParOf" srcId="{0C2B0A19-64F0-4084-9EED-879F56DA2990}" destId="{F40E1AA9-31DC-4A5C-B68C-FB40DFDF3D8E}" srcOrd="0" destOrd="0" presId="urn:microsoft.com/office/officeart/2009/3/layout/HorizontalOrganizationChart"/>
    <dgm:cxn modelId="{A200BD1E-8694-4320-98FE-D525982E3231}" type="presParOf" srcId="{F40E1AA9-31DC-4A5C-B68C-FB40DFDF3D8E}" destId="{9E7A6F53-A893-48FC-BD46-B689A180AF78}" srcOrd="0" destOrd="0" presId="urn:microsoft.com/office/officeart/2009/3/layout/HorizontalOrganizationChart"/>
    <dgm:cxn modelId="{6BB551A0-4DB1-457B-B29B-9A05360CC5E8}" type="presParOf" srcId="{F40E1AA9-31DC-4A5C-B68C-FB40DFDF3D8E}" destId="{68E88654-9173-4D30-80EF-C0E4FB6CC457}" srcOrd="1" destOrd="0" presId="urn:microsoft.com/office/officeart/2009/3/layout/HorizontalOrganizationChart"/>
    <dgm:cxn modelId="{99E1FD68-6C3B-43F2-A338-6758F1B3B8B8}" type="presParOf" srcId="{0C2B0A19-64F0-4084-9EED-879F56DA2990}" destId="{4599176D-3827-45A1-ACF5-D1F9E68BCDC5}" srcOrd="1" destOrd="0" presId="urn:microsoft.com/office/officeart/2009/3/layout/HorizontalOrganizationChart"/>
    <dgm:cxn modelId="{11E88C34-BB11-4812-AB74-A8D9F2A541D9}" type="presParOf" srcId="{4599176D-3827-45A1-ACF5-D1F9E68BCDC5}" destId="{BCFECF03-C4AE-4B0D-B125-43A2BD2541A6}" srcOrd="0" destOrd="0" presId="urn:microsoft.com/office/officeart/2009/3/layout/HorizontalOrganizationChart"/>
    <dgm:cxn modelId="{866F060A-FE02-4CD2-BE54-F0C820B5090A}" type="presParOf" srcId="{4599176D-3827-45A1-ACF5-D1F9E68BCDC5}" destId="{6C305B62-EB13-492D-8164-D0DF6C47454D}" srcOrd="1" destOrd="0" presId="urn:microsoft.com/office/officeart/2009/3/layout/HorizontalOrganizationChart"/>
    <dgm:cxn modelId="{B86EF2BA-77CB-41EF-920E-349F5FE01781}" type="presParOf" srcId="{6C305B62-EB13-492D-8164-D0DF6C47454D}" destId="{1D582027-A3D0-467A-B514-DDF55F12C7A6}" srcOrd="0" destOrd="0" presId="urn:microsoft.com/office/officeart/2009/3/layout/HorizontalOrganizationChart"/>
    <dgm:cxn modelId="{376443EB-0FE6-49D0-9620-3202579DC254}" type="presParOf" srcId="{1D582027-A3D0-467A-B514-DDF55F12C7A6}" destId="{1753ABE1-4822-4083-9D57-246912387F91}" srcOrd="0" destOrd="0" presId="urn:microsoft.com/office/officeart/2009/3/layout/HorizontalOrganizationChart"/>
    <dgm:cxn modelId="{AC5E5180-993C-4DC0-B4CD-0D3BCCE43560}" type="presParOf" srcId="{1D582027-A3D0-467A-B514-DDF55F12C7A6}" destId="{8FD41757-10E2-4210-B444-682053E60399}" srcOrd="1" destOrd="0" presId="urn:microsoft.com/office/officeart/2009/3/layout/HorizontalOrganizationChart"/>
    <dgm:cxn modelId="{78D45553-5DEC-443F-BF07-43CBBD230F97}" type="presParOf" srcId="{6C305B62-EB13-492D-8164-D0DF6C47454D}" destId="{C90916BD-E23B-4D5F-B48E-057F5F7472AD}" srcOrd="1" destOrd="0" presId="urn:microsoft.com/office/officeart/2009/3/layout/HorizontalOrganizationChart"/>
    <dgm:cxn modelId="{FA1BA802-3A03-429E-B480-A5CF2D19D014}" type="presParOf" srcId="{6C305B62-EB13-492D-8164-D0DF6C47454D}" destId="{5CBEE309-9725-47DD-B079-FD4886B85DBD}" srcOrd="2" destOrd="0" presId="urn:microsoft.com/office/officeart/2009/3/layout/HorizontalOrganizationChart"/>
    <dgm:cxn modelId="{BDFFD581-AE25-49A1-ABDC-CF2C39686690}" type="presParOf" srcId="{4599176D-3827-45A1-ACF5-D1F9E68BCDC5}" destId="{E95D11F0-1F72-442C-9004-A48260C70F55}" srcOrd="2" destOrd="0" presId="urn:microsoft.com/office/officeart/2009/3/layout/HorizontalOrganizationChart"/>
    <dgm:cxn modelId="{C789D0BB-8E48-4CCA-9F76-0684B33DE2F8}" type="presParOf" srcId="{4599176D-3827-45A1-ACF5-D1F9E68BCDC5}" destId="{663ED6A4-B856-4253-9895-2D352D3256EE}" srcOrd="3" destOrd="0" presId="urn:microsoft.com/office/officeart/2009/3/layout/HorizontalOrganizationChart"/>
    <dgm:cxn modelId="{E167347B-2AC1-4670-B958-AF44092B0C2D}" type="presParOf" srcId="{663ED6A4-B856-4253-9895-2D352D3256EE}" destId="{3E54CE23-0CA7-40F9-A5E5-B9C5E14BFCFA}" srcOrd="0" destOrd="0" presId="urn:microsoft.com/office/officeart/2009/3/layout/HorizontalOrganizationChart"/>
    <dgm:cxn modelId="{D440BF89-74CD-45D2-B0C2-D3708F6205C4}" type="presParOf" srcId="{3E54CE23-0CA7-40F9-A5E5-B9C5E14BFCFA}" destId="{469F0ED9-FB43-4543-8F16-8C8C8FD1FBB0}" srcOrd="0" destOrd="0" presId="urn:microsoft.com/office/officeart/2009/3/layout/HorizontalOrganizationChart"/>
    <dgm:cxn modelId="{BB4AEBB9-B33A-4613-BFBA-E26D2E600BC7}" type="presParOf" srcId="{3E54CE23-0CA7-40F9-A5E5-B9C5E14BFCFA}" destId="{1F048DBA-8622-485B-8A80-BBA6738EDAC1}" srcOrd="1" destOrd="0" presId="urn:microsoft.com/office/officeart/2009/3/layout/HorizontalOrganizationChart"/>
    <dgm:cxn modelId="{B456E014-74F7-49F7-810E-04BFB7775142}" type="presParOf" srcId="{663ED6A4-B856-4253-9895-2D352D3256EE}" destId="{78782101-2EB0-4012-BBDF-6974A1C32C75}" srcOrd="1" destOrd="0" presId="urn:microsoft.com/office/officeart/2009/3/layout/HorizontalOrganizationChart"/>
    <dgm:cxn modelId="{BD025BEB-23F4-40ED-8FB1-4813237550C5}" type="presParOf" srcId="{663ED6A4-B856-4253-9895-2D352D3256EE}" destId="{5401AB7C-7996-46B6-9F7A-353398331EC7}" srcOrd="2" destOrd="0" presId="urn:microsoft.com/office/officeart/2009/3/layout/HorizontalOrganizationChart"/>
    <dgm:cxn modelId="{D7F8186A-4B7B-479A-AF9C-686EC1AEB177}" type="presParOf" srcId="{4599176D-3827-45A1-ACF5-D1F9E68BCDC5}" destId="{FF9163A1-FAD9-47EB-8A7F-9EE9B7521EA2}" srcOrd="4" destOrd="0" presId="urn:microsoft.com/office/officeart/2009/3/layout/HorizontalOrganizationChart"/>
    <dgm:cxn modelId="{6B2C1D23-D24B-4ED7-8D1E-73C1A8CF46FE}" type="presParOf" srcId="{4599176D-3827-45A1-ACF5-D1F9E68BCDC5}" destId="{12C286E8-770D-4D00-A401-5FE4C8F96AF4}" srcOrd="5" destOrd="0" presId="urn:microsoft.com/office/officeart/2009/3/layout/HorizontalOrganizationChart"/>
    <dgm:cxn modelId="{E14EF7BF-D7AE-40F7-A0CE-6B789037FA37}" type="presParOf" srcId="{12C286E8-770D-4D00-A401-5FE4C8F96AF4}" destId="{985D6DB4-0C5F-41A7-BBE3-A39CDAE6D231}" srcOrd="0" destOrd="0" presId="urn:microsoft.com/office/officeart/2009/3/layout/HorizontalOrganizationChart"/>
    <dgm:cxn modelId="{3BDED63D-A934-49F3-9A81-C3F6BEBCF402}" type="presParOf" srcId="{985D6DB4-0C5F-41A7-BBE3-A39CDAE6D231}" destId="{5B2F5EBB-5018-4BCF-B98D-5D695E36380F}" srcOrd="0" destOrd="0" presId="urn:microsoft.com/office/officeart/2009/3/layout/HorizontalOrganizationChart"/>
    <dgm:cxn modelId="{41383DCA-7889-44AF-8E1E-537AE66697A7}" type="presParOf" srcId="{985D6DB4-0C5F-41A7-BBE3-A39CDAE6D231}" destId="{122EE470-A29B-4D85-B839-C56250C2D32C}" srcOrd="1" destOrd="0" presId="urn:microsoft.com/office/officeart/2009/3/layout/HorizontalOrganizationChart"/>
    <dgm:cxn modelId="{FFEC9661-D449-421C-B7E0-EE70FD9EEC88}" type="presParOf" srcId="{12C286E8-770D-4D00-A401-5FE4C8F96AF4}" destId="{E0048C14-8878-4468-8EA5-72BE8DBE7D60}" srcOrd="1" destOrd="0" presId="urn:microsoft.com/office/officeart/2009/3/layout/HorizontalOrganizationChart"/>
    <dgm:cxn modelId="{DD3C03E0-52D0-47A6-A8DC-DA0D22264BD1}" type="presParOf" srcId="{12C286E8-770D-4D00-A401-5FE4C8F96AF4}" destId="{92B5B427-0FB2-4449-AC99-C6016CF60D04}" srcOrd="2" destOrd="0" presId="urn:microsoft.com/office/officeart/2009/3/layout/HorizontalOrganizationChart"/>
    <dgm:cxn modelId="{7C8ABD06-A9B7-43FA-B430-39FC5D737BB9}" type="presParOf" srcId="{4599176D-3827-45A1-ACF5-D1F9E68BCDC5}" destId="{F2C98CCC-ACA3-4A85-9294-98CC94C8DA53}" srcOrd="6" destOrd="0" presId="urn:microsoft.com/office/officeart/2009/3/layout/HorizontalOrganizationChart"/>
    <dgm:cxn modelId="{927E2105-646B-433E-9840-B784D0B87837}" type="presParOf" srcId="{4599176D-3827-45A1-ACF5-D1F9E68BCDC5}" destId="{FDD50F14-7A75-4CD9-8A2F-FB29CBFB092E}" srcOrd="7" destOrd="0" presId="urn:microsoft.com/office/officeart/2009/3/layout/HorizontalOrganizationChart"/>
    <dgm:cxn modelId="{CE3C9F99-A31B-4451-8C13-E58729E6DFF9}" type="presParOf" srcId="{FDD50F14-7A75-4CD9-8A2F-FB29CBFB092E}" destId="{88B75BE2-F64A-4762-8BAF-3FDE88674C49}" srcOrd="0" destOrd="0" presId="urn:microsoft.com/office/officeart/2009/3/layout/HorizontalOrganizationChart"/>
    <dgm:cxn modelId="{62BE3A67-E2D4-4E57-94F1-301C9733805A}" type="presParOf" srcId="{88B75BE2-F64A-4762-8BAF-3FDE88674C49}" destId="{213C7189-0FC2-41AB-A3C2-C9EF313048D6}" srcOrd="0" destOrd="0" presId="urn:microsoft.com/office/officeart/2009/3/layout/HorizontalOrganizationChart"/>
    <dgm:cxn modelId="{5A203DEA-F382-4E1C-B464-CE8C4B0AE98A}" type="presParOf" srcId="{88B75BE2-F64A-4762-8BAF-3FDE88674C49}" destId="{FAD0E1DF-25FB-4709-AEE0-4D4B29C4E091}" srcOrd="1" destOrd="0" presId="urn:microsoft.com/office/officeart/2009/3/layout/HorizontalOrganizationChart"/>
    <dgm:cxn modelId="{1E1E1D71-0381-402C-A57A-B8167700CCB9}" type="presParOf" srcId="{FDD50F14-7A75-4CD9-8A2F-FB29CBFB092E}" destId="{40864A5E-D8BF-4651-ABE6-2BEA6CF2F366}" srcOrd="1" destOrd="0" presId="urn:microsoft.com/office/officeart/2009/3/layout/HorizontalOrganizationChart"/>
    <dgm:cxn modelId="{B5F13E04-48D1-4C89-9567-FD50C0B75A36}" type="presParOf" srcId="{FDD50F14-7A75-4CD9-8A2F-FB29CBFB092E}" destId="{4D7CD7B8-C728-47D4-A8E9-9E71FDC27F19}" srcOrd="2" destOrd="0" presId="urn:microsoft.com/office/officeart/2009/3/layout/HorizontalOrganizationChart"/>
    <dgm:cxn modelId="{532C9A93-E271-4B50-8DA0-3C378CCA8C78}" type="presParOf" srcId="{0C2B0A19-64F0-4084-9EED-879F56DA2990}" destId="{8996B004-4BAA-489C-B48E-3ABE17E4C079}" srcOrd="2" destOrd="0" presId="urn:microsoft.com/office/officeart/2009/3/layout/HorizontalOrganizationChart"/>
    <dgm:cxn modelId="{9712DDDA-72A0-4893-8DF1-B0BA22F6ED17}" type="presParOf" srcId="{8996B004-4BAA-489C-B48E-3ABE17E4C079}" destId="{BD377DEE-88C3-41D9-BC42-FA6764230D37}" srcOrd="0" destOrd="0" presId="urn:microsoft.com/office/officeart/2009/3/layout/HorizontalOrganizationChart"/>
    <dgm:cxn modelId="{B2A82D60-4628-4C3A-98B8-D279F6358C59}" type="presParOf" srcId="{8996B004-4BAA-489C-B48E-3ABE17E4C079}" destId="{A2126973-9243-4988-B49A-1FD76E225BAA}" srcOrd="1" destOrd="0" presId="urn:microsoft.com/office/officeart/2009/3/layout/HorizontalOrganizationChart"/>
    <dgm:cxn modelId="{FF5AAD67-3361-494F-A47E-7187AD06CC3E}" type="presParOf" srcId="{A2126973-9243-4988-B49A-1FD76E225BAA}" destId="{5BC79E2E-6F24-4E7A-A5CD-73BFBD17FC5A}" srcOrd="0" destOrd="0" presId="urn:microsoft.com/office/officeart/2009/3/layout/HorizontalOrganizationChart"/>
    <dgm:cxn modelId="{553D2232-A36F-4F0F-B3D8-2B190EDF0190}" type="presParOf" srcId="{5BC79E2E-6F24-4E7A-A5CD-73BFBD17FC5A}" destId="{B601EDD7-20AB-480F-8D1B-9479D4C3272B}" srcOrd="0" destOrd="0" presId="urn:microsoft.com/office/officeart/2009/3/layout/HorizontalOrganizationChart"/>
    <dgm:cxn modelId="{B9DC258A-B1D5-4C46-9B19-81C12393C4B7}" type="presParOf" srcId="{5BC79E2E-6F24-4E7A-A5CD-73BFBD17FC5A}" destId="{402544D2-B531-4873-96DE-1DAFAA595A4E}" srcOrd="1" destOrd="0" presId="urn:microsoft.com/office/officeart/2009/3/layout/HorizontalOrganizationChart"/>
    <dgm:cxn modelId="{E9568AF4-B502-4FD1-8B34-994335FD373D}" type="presParOf" srcId="{A2126973-9243-4988-B49A-1FD76E225BAA}" destId="{D87F38A0-A4EC-437C-AACC-3674BE98E8FB}" srcOrd="1" destOrd="0" presId="urn:microsoft.com/office/officeart/2009/3/layout/HorizontalOrganizationChart"/>
    <dgm:cxn modelId="{CA11EA2C-106B-4E99-96B7-F2E6291A6815}" type="presParOf" srcId="{A2126973-9243-4988-B49A-1FD76E225BAA}" destId="{590CC398-CC33-483B-B3EF-2494EB238EDD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CBE80E-1018-4F17-99C9-E127F9249B46}">
      <dsp:nvSpPr>
        <dsp:cNvPr id="0" name=""/>
        <dsp:cNvSpPr/>
      </dsp:nvSpPr>
      <dsp:spPr>
        <a:xfrm>
          <a:off x="4762313" y="1535"/>
          <a:ext cx="990972" cy="6441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/>
            <a:t>Deportistas</a:t>
          </a:r>
        </a:p>
      </dsp:txBody>
      <dsp:txXfrm>
        <a:off x="4762313" y="1535"/>
        <a:ext cx="990972" cy="644131"/>
      </dsp:txXfrm>
    </dsp:sp>
    <dsp:sp modelId="{EF7BAA20-C7E4-412E-A145-8163A3E98440}">
      <dsp:nvSpPr>
        <dsp:cNvPr id="0" name=""/>
        <dsp:cNvSpPr/>
      </dsp:nvSpPr>
      <dsp:spPr>
        <a:xfrm>
          <a:off x="2786886" y="323601"/>
          <a:ext cx="4941826" cy="4941826"/>
        </a:xfrm>
        <a:custGeom>
          <a:avLst/>
          <a:gdLst/>
          <a:ahLst/>
          <a:cxnLst/>
          <a:rect l="0" t="0" r="0" b="0"/>
          <a:pathLst>
            <a:path>
              <a:moveTo>
                <a:pt x="2972610" y="51468"/>
              </a:moveTo>
              <a:arcTo wR="2470913" hR="2470913" stAng="16902891" swAng="86705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8E6255-E24B-414A-841A-CA8A3D0B2BF2}">
      <dsp:nvSpPr>
        <dsp:cNvPr id="0" name=""/>
        <dsp:cNvSpPr/>
      </dsp:nvSpPr>
      <dsp:spPr>
        <a:xfrm>
          <a:off x="6350586" y="579619"/>
          <a:ext cx="990972" cy="6441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/>
            <a:t>Cronometradores</a:t>
          </a:r>
        </a:p>
      </dsp:txBody>
      <dsp:txXfrm>
        <a:off x="6350586" y="579619"/>
        <a:ext cx="990972" cy="644131"/>
      </dsp:txXfrm>
    </dsp:sp>
    <dsp:sp modelId="{13701757-081D-4F1A-A27C-5690E5E5D805}">
      <dsp:nvSpPr>
        <dsp:cNvPr id="0" name=""/>
        <dsp:cNvSpPr/>
      </dsp:nvSpPr>
      <dsp:spPr>
        <a:xfrm>
          <a:off x="2786886" y="323601"/>
          <a:ext cx="4941826" cy="4941826"/>
        </a:xfrm>
        <a:custGeom>
          <a:avLst/>
          <a:gdLst/>
          <a:ahLst/>
          <a:cxnLst/>
          <a:rect l="0" t="0" r="0" b="0"/>
          <a:pathLst>
            <a:path>
              <a:moveTo>
                <a:pt x="4384217" y="907366"/>
              </a:moveTo>
              <a:arcTo wR="2470913" hR="2470913" stAng="19244664" swAng="128050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09933D-7073-487D-A1DA-1DF51BBDA040}">
      <dsp:nvSpPr>
        <dsp:cNvPr id="0" name=""/>
        <dsp:cNvSpPr/>
      </dsp:nvSpPr>
      <dsp:spPr>
        <a:xfrm>
          <a:off x="7195688" y="2043379"/>
          <a:ext cx="990972" cy="6441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/>
            <a:t>Pilotos RS</a:t>
          </a:r>
        </a:p>
      </dsp:txBody>
      <dsp:txXfrm>
        <a:off x="7195688" y="2043379"/>
        <a:ext cx="990972" cy="644131"/>
      </dsp:txXfrm>
    </dsp:sp>
    <dsp:sp modelId="{FEA9BB8B-ACEA-46D9-BF8E-D77F5605020C}">
      <dsp:nvSpPr>
        <dsp:cNvPr id="0" name=""/>
        <dsp:cNvSpPr/>
      </dsp:nvSpPr>
      <dsp:spPr>
        <a:xfrm>
          <a:off x="2786886" y="323601"/>
          <a:ext cx="4941826" cy="4941826"/>
        </a:xfrm>
        <a:custGeom>
          <a:avLst/>
          <a:gdLst/>
          <a:ahLst/>
          <a:cxnLst/>
          <a:rect l="0" t="0" r="0" b="0"/>
          <a:pathLst>
            <a:path>
              <a:moveTo>
                <a:pt x="4939935" y="2374250"/>
              </a:moveTo>
              <a:arcTo wR="2470913" hR="2470913" stAng="21465479" swAng="142179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AF4E17-60A4-4197-AD73-9010AC13CC35}">
      <dsp:nvSpPr>
        <dsp:cNvPr id="0" name=""/>
        <dsp:cNvSpPr/>
      </dsp:nvSpPr>
      <dsp:spPr>
        <a:xfrm>
          <a:off x="6902187" y="3707905"/>
          <a:ext cx="990972" cy="6441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/>
            <a:t>Formación</a:t>
          </a:r>
        </a:p>
      </dsp:txBody>
      <dsp:txXfrm>
        <a:off x="6902187" y="3707905"/>
        <a:ext cx="990972" cy="644131"/>
      </dsp:txXfrm>
    </dsp:sp>
    <dsp:sp modelId="{03B2D994-73A8-4DEB-ADF0-6A31209442EE}">
      <dsp:nvSpPr>
        <dsp:cNvPr id="0" name=""/>
        <dsp:cNvSpPr/>
      </dsp:nvSpPr>
      <dsp:spPr>
        <a:xfrm>
          <a:off x="2786886" y="323601"/>
          <a:ext cx="4941826" cy="4941826"/>
        </a:xfrm>
        <a:custGeom>
          <a:avLst/>
          <a:gdLst/>
          <a:ahLst/>
          <a:cxnLst/>
          <a:rect l="0" t="0" r="0" b="0"/>
          <a:pathLst>
            <a:path>
              <a:moveTo>
                <a:pt x="4384224" y="4034452"/>
              </a:moveTo>
              <a:arcTo wR="2470913" hR="2470913" stAng="2355321" swAng="106244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5E798D-ED97-4FCB-9C0A-E1D7EB412B97}">
      <dsp:nvSpPr>
        <dsp:cNvPr id="0" name=""/>
        <dsp:cNvSpPr/>
      </dsp:nvSpPr>
      <dsp:spPr>
        <a:xfrm>
          <a:off x="5607416" y="4794348"/>
          <a:ext cx="990972" cy="6441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/>
            <a:t>Prensa</a:t>
          </a:r>
        </a:p>
      </dsp:txBody>
      <dsp:txXfrm>
        <a:off x="5607416" y="4794348"/>
        <a:ext cx="990972" cy="644131"/>
      </dsp:txXfrm>
    </dsp:sp>
    <dsp:sp modelId="{0B5E9C63-6E21-4A87-B07B-353D72BC2C5E}">
      <dsp:nvSpPr>
        <dsp:cNvPr id="0" name=""/>
        <dsp:cNvSpPr/>
      </dsp:nvSpPr>
      <dsp:spPr>
        <a:xfrm>
          <a:off x="2786886" y="323601"/>
          <a:ext cx="4941826" cy="4941826"/>
        </a:xfrm>
        <a:custGeom>
          <a:avLst/>
          <a:gdLst/>
          <a:ahLst/>
          <a:cxnLst/>
          <a:rect l="0" t="0" r="0" b="0"/>
          <a:pathLst>
            <a:path>
              <a:moveTo>
                <a:pt x="2813606" y="4917947"/>
              </a:moveTo>
              <a:arcTo wR="2470913" hR="2470913" stAng="4921675" swAng="95665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39EDD7-DD0D-4649-8BA4-0364CA825B7C}">
      <dsp:nvSpPr>
        <dsp:cNvPr id="0" name=""/>
        <dsp:cNvSpPr/>
      </dsp:nvSpPr>
      <dsp:spPr>
        <a:xfrm>
          <a:off x="3917211" y="4794348"/>
          <a:ext cx="990972" cy="6441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/>
            <a:t>Mujer y Motor</a:t>
          </a:r>
        </a:p>
      </dsp:txBody>
      <dsp:txXfrm>
        <a:off x="3917211" y="4794348"/>
        <a:ext cx="990972" cy="644131"/>
      </dsp:txXfrm>
    </dsp:sp>
    <dsp:sp modelId="{6D770534-8E4A-449F-A868-16E3D550FC18}">
      <dsp:nvSpPr>
        <dsp:cNvPr id="0" name=""/>
        <dsp:cNvSpPr/>
      </dsp:nvSpPr>
      <dsp:spPr>
        <a:xfrm>
          <a:off x="2786886" y="323601"/>
          <a:ext cx="4941826" cy="4941826"/>
        </a:xfrm>
        <a:custGeom>
          <a:avLst/>
          <a:gdLst/>
          <a:ahLst/>
          <a:cxnLst/>
          <a:rect l="0" t="0" r="0" b="0"/>
          <a:pathLst>
            <a:path>
              <a:moveTo>
                <a:pt x="1123813" y="4542322"/>
              </a:moveTo>
              <a:arcTo wR="2470913" hR="2470913" stAng="7382230" swAng="106244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EB749E-7639-4225-91B9-4539E202B852}">
      <dsp:nvSpPr>
        <dsp:cNvPr id="0" name=""/>
        <dsp:cNvSpPr/>
      </dsp:nvSpPr>
      <dsp:spPr>
        <a:xfrm>
          <a:off x="2622440" y="3707905"/>
          <a:ext cx="990972" cy="6441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/>
            <a:t>Seguridad</a:t>
          </a:r>
        </a:p>
      </dsp:txBody>
      <dsp:txXfrm>
        <a:off x="2622440" y="3707905"/>
        <a:ext cx="990972" cy="644131"/>
      </dsp:txXfrm>
    </dsp:sp>
    <dsp:sp modelId="{A8CF1C38-18DE-4C8B-B6F9-6D2DDC62CBC8}">
      <dsp:nvSpPr>
        <dsp:cNvPr id="0" name=""/>
        <dsp:cNvSpPr/>
      </dsp:nvSpPr>
      <dsp:spPr>
        <a:xfrm>
          <a:off x="2786886" y="323601"/>
          <a:ext cx="4941826" cy="4941826"/>
        </a:xfrm>
        <a:custGeom>
          <a:avLst/>
          <a:gdLst/>
          <a:ahLst/>
          <a:cxnLst/>
          <a:rect l="0" t="0" r="0" b="0"/>
          <a:pathLst>
            <a:path>
              <a:moveTo>
                <a:pt x="171213" y="3374680"/>
              </a:moveTo>
              <a:arcTo wR="2470913" hR="2470913" stAng="9512730" swAng="142179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33A64A-F4AD-4198-B31E-37684EEA989C}">
      <dsp:nvSpPr>
        <dsp:cNvPr id="0" name=""/>
        <dsp:cNvSpPr/>
      </dsp:nvSpPr>
      <dsp:spPr>
        <a:xfrm>
          <a:off x="2328939" y="2043379"/>
          <a:ext cx="990972" cy="6441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/>
            <a:t>Karting</a:t>
          </a:r>
        </a:p>
      </dsp:txBody>
      <dsp:txXfrm>
        <a:off x="2328939" y="2043379"/>
        <a:ext cx="990972" cy="644131"/>
      </dsp:txXfrm>
    </dsp:sp>
    <dsp:sp modelId="{1F8C3491-C092-4B30-A4B8-100BE54F2506}">
      <dsp:nvSpPr>
        <dsp:cNvPr id="0" name=""/>
        <dsp:cNvSpPr/>
      </dsp:nvSpPr>
      <dsp:spPr>
        <a:xfrm>
          <a:off x="2786886" y="323601"/>
          <a:ext cx="4941826" cy="4941826"/>
        </a:xfrm>
        <a:custGeom>
          <a:avLst/>
          <a:gdLst/>
          <a:ahLst/>
          <a:cxnLst/>
          <a:rect l="0" t="0" r="0" b="0"/>
          <a:pathLst>
            <a:path>
              <a:moveTo>
                <a:pt x="119790" y="1710891"/>
              </a:moveTo>
              <a:arcTo wR="2470913" hR="2470913" stAng="11874835" swAng="128050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5F80B4-D23F-44FA-AF08-CF16D4704DD2}">
      <dsp:nvSpPr>
        <dsp:cNvPr id="0" name=""/>
        <dsp:cNvSpPr/>
      </dsp:nvSpPr>
      <dsp:spPr>
        <a:xfrm>
          <a:off x="3174041" y="579619"/>
          <a:ext cx="990972" cy="6441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/>
            <a:t>Organizadores</a:t>
          </a:r>
        </a:p>
      </dsp:txBody>
      <dsp:txXfrm>
        <a:off x="3174041" y="579619"/>
        <a:ext cx="990972" cy="644131"/>
      </dsp:txXfrm>
    </dsp:sp>
    <dsp:sp modelId="{57298079-6610-4DFE-B1ED-045007C39B36}">
      <dsp:nvSpPr>
        <dsp:cNvPr id="0" name=""/>
        <dsp:cNvSpPr/>
      </dsp:nvSpPr>
      <dsp:spPr>
        <a:xfrm>
          <a:off x="2786886" y="323601"/>
          <a:ext cx="4941826" cy="4941826"/>
        </a:xfrm>
        <a:custGeom>
          <a:avLst/>
          <a:gdLst/>
          <a:ahLst/>
          <a:cxnLst/>
          <a:rect l="0" t="0" r="0" b="0"/>
          <a:pathLst>
            <a:path>
              <a:moveTo>
                <a:pt x="1381315" y="253214"/>
              </a:moveTo>
              <a:arcTo wR="2470913" hR="2470913" stAng="14630054" swAng="86705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CBE80E-1018-4F17-99C9-E127F9249B46}">
      <dsp:nvSpPr>
        <dsp:cNvPr id="0" name=""/>
        <dsp:cNvSpPr/>
      </dsp:nvSpPr>
      <dsp:spPr>
        <a:xfrm>
          <a:off x="4815324" y="0"/>
          <a:ext cx="990972" cy="6441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/>
            <a:t>Deportistas</a:t>
          </a:r>
        </a:p>
      </dsp:txBody>
      <dsp:txXfrm>
        <a:off x="4815324" y="0"/>
        <a:ext cx="990972" cy="644131"/>
      </dsp:txXfrm>
    </dsp:sp>
    <dsp:sp modelId="{EF7BAA20-C7E4-412E-A145-8163A3E98440}">
      <dsp:nvSpPr>
        <dsp:cNvPr id="0" name=""/>
        <dsp:cNvSpPr/>
      </dsp:nvSpPr>
      <dsp:spPr>
        <a:xfrm>
          <a:off x="2778815" y="319592"/>
          <a:ext cx="4941826" cy="4941826"/>
        </a:xfrm>
        <a:custGeom>
          <a:avLst/>
          <a:gdLst/>
          <a:ahLst/>
          <a:cxnLst/>
          <a:rect l="0" t="0" r="0" b="0"/>
          <a:pathLst>
            <a:path>
              <a:moveTo>
                <a:pt x="3033140" y="64814"/>
              </a:moveTo>
              <a:arcTo wR="2470913" hR="2470913" stAng="16989131" swAng="79409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8E6255-E24B-414A-841A-CA8A3D0B2BF2}">
      <dsp:nvSpPr>
        <dsp:cNvPr id="0" name=""/>
        <dsp:cNvSpPr/>
      </dsp:nvSpPr>
      <dsp:spPr>
        <a:xfrm>
          <a:off x="6350586" y="579619"/>
          <a:ext cx="990972" cy="6441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/>
            <a:t>Cronometradores</a:t>
          </a:r>
        </a:p>
      </dsp:txBody>
      <dsp:txXfrm>
        <a:off x="6350586" y="579619"/>
        <a:ext cx="990972" cy="644131"/>
      </dsp:txXfrm>
    </dsp:sp>
    <dsp:sp modelId="{13701757-081D-4F1A-A27C-5690E5E5D805}">
      <dsp:nvSpPr>
        <dsp:cNvPr id="0" name=""/>
        <dsp:cNvSpPr/>
      </dsp:nvSpPr>
      <dsp:spPr>
        <a:xfrm>
          <a:off x="2786886" y="323601"/>
          <a:ext cx="4941826" cy="4941826"/>
        </a:xfrm>
        <a:custGeom>
          <a:avLst/>
          <a:gdLst/>
          <a:ahLst/>
          <a:cxnLst/>
          <a:rect l="0" t="0" r="0" b="0"/>
          <a:pathLst>
            <a:path>
              <a:moveTo>
                <a:pt x="4384217" y="907366"/>
              </a:moveTo>
              <a:arcTo wR="2470913" hR="2470913" stAng="19244664" swAng="128050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09933D-7073-487D-A1DA-1DF51BBDA040}">
      <dsp:nvSpPr>
        <dsp:cNvPr id="0" name=""/>
        <dsp:cNvSpPr/>
      </dsp:nvSpPr>
      <dsp:spPr>
        <a:xfrm>
          <a:off x="7195688" y="2043379"/>
          <a:ext cx="990972" cy="6441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/>
            <a:t>Pilotos RS</a:t>
          </a:r>
        </a:p>
      </dsp:txBody>
      <dsp:txXfrm>
        <a:off x="7195688" y="2043379"/>
        <a:ext cx="990972" cy="644131"/>
      </dsp:txXfrm>
    </dsp:sp>
    <dsp:sp modelId="{FEA9BB8B-ACEA-46D9-BF8E-D77F5605020C}">
      <dsp:nvSpPr>
        <dsp:cNvPr id="0" name=""/>
        <dsp:cNvSpPr/>
      </dsp:nvSpPr>
      <dsp:spPr>
        <a:xfrm>
          <a:off x="2786886" y="323601"/>
          <a:ext cx="4941826" cy="4941826"/>
        </a:xfrm>
        <a:custGeom>
          <a:avLst/>
          <a:gdLst/>
          <a:ahLst/>
          <a:cxnLst/>
          <a:rect l="0" t="0" r="0" b="0"/>
          <a:pathLst>
            <a:path>
              <a:moveTo>
                <a:pt x="4939935" y="2374250"/>
              </a:moveTo>
              <a:arcTo wR="2470913" hR="2470913" stAng="21465479" swAng="142179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AF4E17-60A4-4197-AD73-9010AC13CC35}">
      <dsp:nvSpPr>
        <dsp:cNvPr id="0" name=""/>
        <dsp:cNvSpPr/>
      </dsp:nvSpPr>
      <dsp:spPr>
        <a:xfrm>
          <a:off x="6902187" y="3707905"/>
          <a:ext cx="990972" cy="6441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/>
            <a:t>Formación</a:t>
          </a:r>
        </a:p>
      </dsp:txBody>
      <dsp:txXfrm>
        <a:off x="6902187" y="3707905"/>
        <a:ext cx="990972" cy="644131"/>
      </dsp:txXfrm>
    </dsp:sp>
    <dsp:sp modelId="{03B2D994-73A8-4DEB-ADF0-6A31209442EE}">
      <dsp:nvSpPr>
        <dsp:cNvPr id="0" name=""/>
        <dsp:cNvSpPr/>
      </dsp:nvSpPr>
      <dsp:spPr>
        <a:xfrm>
          <a:off x="2786886" y="323601"/>
          <a:ext cx="4941826" cy="4941826"/>
        </a:xfrm>
        <a:custGeom>
          <a:avLst/>
          <a:gdLst/>
          <a:ahLst/>
          <a:cxnLst/>
          <a:rect l="0" t="0" r="0" b="0"/>
          <a:pathLst>
            <a:path>
              <a:moveTo>
                <a:pt x="4384224" y="4034452"/>
              </a:moveTo>
              <a:arcTo wR="2470913" hR="2470913" stAng="2355321" swAng="106244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5E798D-ED97-4FCB-9C0A-E1D7EB412B97}">
      <dsp:nvSpPr>
        <dsp:cNvPr id="0" name=""/>
        <dsp:cNvSpPr/>
      </dsp:nvSpPr>
      <dsp:spPr>
        <a:xfrm>
          <a:off x="5607416" y="4794348"/>
          <a:ext cx="990972" cy="6441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/>
            <a:t>Prensa</a:t>
          </a:r>
        </a:p>
      </dsp:txBody>
      <dsp:txXfrm>
        <a:off x="5607416" y="4794348"/>
        <a:ext cx="990972" cy="644131"/>
      </dsp:txXfrm>
    </dsp:sp>
    <dsp:sp modelId="{0B5E9C63-6E21-4A87-B07B-353D72BC2C5E}">
      <dsp:nvSpPr>
        <dsp:cNvPr id="0" name=""/>
        <dsp:cNvSpPr/>
      </dsp:nvSpPr>
      <dsp:spPr>
        <a:xfrm>
          <a:off x="2786886" y="323601"/>
          <a:ext cx="4941826" cy="4941826"/>
        </a:xfrm>
        <a:custGeom>
          <a:avLst/>
          <a:gdLst/>
          <a:ahLst/>
          <a:cxnLst/>
          <a:rect l="0" t="0" r="0" b="0"/>
          <a:pathLst>
            <a:path>
              <a:moveTo>
                <a:pt x="2813606" y="4917947"/>
              </a:moveTo>
              <a:arcTo wR="2470913" hR="2470913" stAng="4921675" swAng="95665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39EDD7-DD0D-4649-8BA4-0364CA825B7C}">
      <dsp:nvSpPr>
        <dsp:cNvPr id="0" name=""/>
        <dsp:cNvSpPr/>
      </dsp:nvSpPr>
      <dsp:spPr>
        <a:xfrm>
          <a:off x="3917211" y="4794348"/>
          <a:ext cx="990972" cy="6441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/>
            <a:t>Mujer y Motor</a:t>
          </a:r>
        </a:p>
      </dsp:txBody>
      <dsp:txXfrm>
        <a:off x="3917211" y="4794348"/>
        <a:ext cx="990972" cy="644131"/>
      </dsp:txXfrm>
    </dsp:sp>
    <dsp:sp modelId="{6D770534-8E4A-449F-A868-16E3D550FC18}">
      <dsp:nvSpPr>
        <dsp:cNvPr id="0" name=""/>
        <dsp:cNvSpPr/>
      </dsp:nvSpPr>
      <dsp:spPr>
        <a:xfrm>
          <a:off x="2786886" y="323601"/>
          <a:ext cx="4941826" cy="4941826"/>
        </a:xfrm>
        <a:custGeom>
          <a:avLst/>
          <a:gdLst/>
          <a:ahLst/>
          <a:cxnLst/>
          <a:rect l="0" t="0" r="0" b="0"/>
          <a:pathLst>
            <a:path>
              <a:moveTo>
                <a:pt x="1123813" y="4542322"/>
              </a:moveTo>
              <a:arcTo wR="2470913" hR="2470913" stAng="7382230" swAng="106244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EB749E-7639-4225-91B9-4539E202B852}">
      <dsp:nvSpPr>
        <dsp:cNvPr id="0" name=""/>
        <dsp:cNvSpPr/>
      </dsp:nvSpPr>
      <dsp:spPr>
        <a:xfrm>
          <a:off x="2622440" y="3707905"/>
          <a:ext cx="990972" cy="6441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/>
            <a:t>Seguridad</a:t>
          </a:r>
        </a:p>
      </dsp:txBody>
      <dsp:txXfrm>
        <a:off x="2622440" y="3707905"/>
        <a:ext cx="990972" cy="644131"/>
      </dsp:txXfrm>
    </dsp:sp>
    <dsp:sp modelId="{A8CF1C38-18DE-4C8B-B6F9-6D2DDC62CBC8}">
      <dsp:nvSpPr>
        <dsp:cNvPr id="0" name=""/>
        <dsp:cNvSpPr/>
      </dsp:nvSpPr>
      <dsp:spPr>
        <a:xfrm>
          <a:off x="2786886" y="323601"/>
          <a:ext cx="4941826" cy="4941826"/>
        </a:xfrm>
        <a:custGeom>
          <a:avLst/>
          <a:gdLst/>
          <a:ahLst/>
          <a:cxnLst/>
          <a:rect l="0" t="0" r="0" b="0"/>
          <a:pathLst>
            <a:path>
              <a:moveTo>
                <a:pt x="171213" y="3374680"/>
              </a:moveTo>
              <a:arcTo wR="2470913" hR="2470913" stAng="9512730" swAng="142179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33A64A-F4AD-4198-B31E-37684EEA989C}">
      <dsp:nvSpPr>
        <dsp:cNvPr id="0" name=""/>
        <dsp:cNvSpPr/>
      </dsp:nvSpPr>
      <dsp:spPr>
        <a:xfrm>
          <a:off x="2328939" y="2043379"/>
          <a:ext cx="990972" cy="6441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/>
            <a:t>Karting</a:t>
          </a:r>
        </a:p>
      </dsp:txBody>
      <dsp:txXfrm>
        <a:off x="2328939" y="2043379"/>
        <a:ext cx="990972" cy="644131"/>
      </dsp:txXfrm>
    </dsp:sp>
    <dsp:sp modelId="{1F8C3491-C092-4B30-A4B8-100BE54F2506}">
      <dsp:nvSpPr>
        <dsp:cNvPr id="0" name=""/>
        <dsp:cNvSpPr/>
      </dsp:nvSpPr>
      <dsp:spPr>
        <a:xfrm>
          <a:off x="2786886" y="323601"/>
          <a:ext cx="4941826" cy="4941826"/>
        </a:xfrm>
        <a:custGeom>
          <a:avLst/>
          <a:gdLst/>
          <a:ahLst/>
          <a:cxnLst/>
          <a:rect l="0" t="0" r="0" b="0"/>
          <a:pathLst>
            <a:path>
              <a:moveTo>
                <a:pt x="119790" y="1710891"/>
              </a:moveTo>
              <a:arcTo wR="2470913" hR="2470913" stAng="11874835" swAng="128050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5F80B4-D23F-44FA-AF08-CF16D4704DD2}">
      <dsp:nvSpPr>
        <dsp:cNvPr id="0" name=""/>
        <dsp:cNvSpPr/>
      </dsp:nvSpPr>
      <dsp:spPr>
        <a:xfrm>
          <a:off x="3174041" y="579619"/>
          <a:ext cx="990972" cy="6441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/>
            <a:t>Organizadores</a:t>
          </a:r>
        </a:p>
      </dsp:txBody>
      <dsp:txXfrm>
        <a:off x="3174041" y="579619"/>
        <a:ext cx="990972" cy="644131"/>
      </dsp:txXfrm>
    </dsp:sp>
    <dsp:sp modelId="{57298079-6610-4DFE-B1ED-045007C39B36}">
      <dsp:nvSpPr>
        <dsp:cNvPr id="0" name=""/>
        <dsp:cNvSpPr/>
      </dsp:nvSpPr>
      <dsp:spPr>
        <a:xfrm>
          <a:off x="2793719" y="320209"/>
          <a:ext cx="4941826" cy="4941826"/>
        </a:xfrm>
        <a:custGeom>
          <a:avLst/>
          <a:gdLst/>
          <a:ahLst/>
          <a:cxnLst/>
          <a:rect l="0" t="0" r="0" b="0"/>
          <a:pathLst>
            <a:path>
              <a:moveTo>
                <a:pt x="1374958" y="256348"/>
              </a:moveTo>
              <a:arcTo wR="2470913" hR="2470913" stAng="14620193" swAng="94161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96BB441-F02D-4E82-8822-B45B46038C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FDB13514-E9D7-405C-9588-A600D908AC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53C7571-FAB4-4936-8FBD-45D18FA9D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DB2EA-217C-4A5C-BFF7-3BEAEDEDA17A}" type="datetimeFigureOut">
              <a:rPr lang="es-ES" smtClean="0"/>
              <a:pPr/>
              <a:t>22/02/2020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33C15A3-F452-4257-AC25-10510E074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4F97D69-075B-43A4-AD1F-04EA3523C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50B5-1E73-4D38-95DB-4442307E388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866252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B61F36A-2E48-4FF0-A581-48E4F9ADC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B36AC911-6265-463D-9415-ABB89A6541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D18D750-A958-4B60-86A7-44F00AFA3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DB2EA-217C-4A5C-BFF7-3BEAEDEDA17A}" type="datetimeFigureOut">
              <a:rPr lang="es-ES" smtClean="0"/>
              <a:pPr/>
              <a:t>22/02/2020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04903FA-BB04-46AA-BCDF-B79A9B8E7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FE22733-7FA1-4D85-A4D3-69CFF05C6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50B5-1E73-4D38-95DB-4442307E388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94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7F213853-123B-41D6-9FCB-494B28F415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9146F7F3-80FF-4066-BA97-6DDC5A79CE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741220A-84BE-42B4-BDFD-847E7ED69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DB2EA-217C-4A5C-BFF7-3BEAEDEDA17A}" type="datetimeFigureOut">
              <a:rPr lang="es-ES" smtClean="0"/>
              <a:pPr/>
              <a:t>22/02/2020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D85E9F2-D37A-491E-8302-E147DCA45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467D563-7645-4A5C-A84E-D045FEB40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50B5-1E73-4D38-95DB-4442307E388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04776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F1ADD41-BE9E-4140-A986-98F9E970E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465E14E-2438-4956-9167-650E7A7B3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5C7F765-C3FC-4334-AAA5-996E972ED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DB2EA-217C-4A5C-BFF7-3BEAEDEDA17A}" type="datetimeFigureOut">
              <a:rPr lang="es-ES" smtClean="0"/>
              <a:pPr/>
              <a:t>22/02/2020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82F4597-D5BC-41D8-A3BE-11CFCC31B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A4436F8-A89A-49F1-A64E-A6E038D9F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50B5-1E73-4D38-95DB-4442307E388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2970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5E9183D-9D68-4BAA-A45B-6A5A68FA0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B790C6C-D3DD-4FF7-8659-F87B198F52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90945DB-CDFB-40FD-A3DC-6EACC1D98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DB2EA-217C-4A5C-BFF7-3BEAEDEDA17A}" type="datetimeFigureOut">
              <a:rPr lang="es-ES" smtClean="0"/>
              <a:pPr/>
              <a:t>22/02/2020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B7CBDDB-62FA-4BA2-94E9-9985D27E5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82F2208-27D1-4FC0-A47E-3A1873DCE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50B5-1E73-4D38-95DB-4442307E388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60036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5B92B91-4B61-4E7E-A2E3-D8E6AC79B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3FF2678-AAFD-4AAE-BF06-8246A5E4B9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9949E279-D020-434F-AB1E-B4E34622B5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B685A7C7-296B-4254-88AF-850A974DB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DB2EA-217C-4A5C-BFF7-3BEAEDEDA17A}" type="datetimeFigureOut">
              <a:rPr lang="es-ES" smtClean="0"/>
              <a:pPr/>
              <a:t>22/02/2020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AEA403B9-3E95-4646-B90A-97AE5E414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82A2B37-E855-4072-A2F3-525AA6B13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50B5-1E73-4D38-95DB-4442307E388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31959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D51EB9E-A003-4DE5-ADD9-222389FA6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349A8377-330E-4251-B403-F56DDBF3E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542F7659-C18D-4197-B5AB-E3A73FE62A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B3D45233-6DCD-40D1-8755-AD0A8DE638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6316420F-7011-4389-9A1D-2F0DB447FA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5B5F5B89-B551-4A14-BF5D-0C97D2688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DB2EA-217C-4A5C-BFF7-3BEAEDEDA17A}" type="datetimeFigureOut">
              <a:rPr lang="es-ES" smtClean="0"/>
              <a:pPr/>
              <a:t>22/02/2020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60B2DF4D-1AA7-48B2-AE87-6B98196E8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87742A36-F770-40C9-8F39-D857C9942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50B5-1E73-4D38-95DB-4442307E388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063134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C83EEFD-ACC9-4AC3-8E24-0B780919F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BA932E3A-F78D-430E-A558-1D644093A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DB2EA-217C-4A5C-BFF7-3BEAEDEDA17A}" type="datetimeFigureOut">
              <a:rPr lang="es-ES" smtClean="0"/>
              <a:pPr/>
              <a:t>22/02/2020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56396DB3-A9DE-4B9E-AFF8-E1A25D3E4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0FD7A468-987C-4DCE-AC14-B39974F03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50B5-1E73-4D38-95DB-4442307E388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29437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D7239C88-E25F-4E98-A465-171BE70F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DB2EA-217C-4A5C-BFF7-3BEAEDEDA17A}" type="datetimeFigureOut">
              <a:rPr lang="es-ES" smtClean="0"/>
              <a:pPr/>
              <a:t>22/02/2020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269A6242-F673-4C5E-A58A-92EDBE877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324F22E9-CCA0-40E4-BEA9-A2E1F4456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50B5-1E73-4D38-95DB-4442307E388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99310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396CA6D-D66C-49C0-985A-7C6094452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0376930-9111-4CAB-99C9-936ECDA10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10B4F263-FCB7-4AD4-912E-CEBC1D1FB5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792FCFA9-BCDB-4880-922A-59505C259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DB2EA-217C-4A5C-BFF7-3BEAEDEDA17A}" type="datetimeFigureOut">
              <a:rPr lang="es-ES" smtClean="0"/>
              <a:pPr/>
              <a:t>22/02/2020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6BC5F9D6-366A-4B95-A998-C458D0462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F4883D8-89F6-41A7-972F-58F40EA00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50B5-1E73-4D38-95DB-4442307E388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66537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17AC0F8-CD7E-4674-AD6B-18563D927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24B3AC18-24E7-428B-8843-13C3D4D5E4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BFA64026-695E-4B45-8B6F-C1206F521A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D7942A44-03BF-459C-AC45-6035D7CDC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DB2EA-217C-4A5C-BFF7-3BEAEDEDA17A}" type="datetimeFigureOut">
              <a:rPr lang="es-ES" smtClean="0"/>
              <a:pPr/>
              <a:t>22/02/2020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45643F53-530A-41CB-A508-A088C510A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D0B62C4C-C9B2-4A82-B88A-C1AF11F0C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50B5-1E73-4D38-95DB-4442307E388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8948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8F9AD7C6-BCE1-4C89-8432-E45AD9CA5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86E2C9E3-DBC1-4D6C-8B97-4DBC01F639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E8F0B22-5E52-4F2F-BA5D-660BEA170B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DB2EA-217C-4A5C-BFF7-3BEAEDEDA17A}" type="datetimeFigureOut">
              <a:rPr lang="es-ES" smtClean="0"/>
              <a:pPr/>
              <a:t>22/02/2020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56B07F0-A302-45D9-859D-5512F864E1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65D699C-DEC6-443F-8964-0BDBC43D88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D50B5-1E73-4D38-95DB-4442307E388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34991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coa@falp.co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cronometraje@falp.co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seguridad@falp.co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karting@falp.co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clasicos@falp.co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deportistas@falp.co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organizadores@falp.co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karting@falp.co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clasicos@falp.co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formacion@falp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prensa@falp.com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8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D9E355D-DE23-4EEC-8122-42EE4149BF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FALP 2020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B6FCE6E6-EE05-40E0-B926-BB1A92CD68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Federación Automovilismo Las Palmas 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D2AE9E78-E87E-4F21-A293-058B8C7033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50500" y="4147930"/>
            <a:ext cx="2341499" cy="2710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2806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35A64EE-78C5-4264-B594-E1396D900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Comisión COA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xmlns="" id="{5835DCAD-E187-4F8D-9B1E-0BB6578DB6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90433750"/>
              </p:ext>
            </p:extLst>
          </p:nvPr>
        </p:nvGraphicFramePr>
        <p:xfrm>
          <a:off x="2561321" y="2564160"/>
          <a:ext cx="7095837" cy="3522750"/>
        </p:xfrm>
        <a:graphic>
          <a:graphicData uri="http://schemas.openxmlformats.org/drawingml/2006/table">
            <a:tbl>
              <a:tblPr/>
              <a:tblGrid>
                <a:gridCol w="7095837">
                  <a:extLst>
                    <a:ext uri="{9D8B030D-6E8A-4147-A177-3AD203B41FA5}">
                      <a16:colId xmlns:a16="http://schemas.microsoft.com/office/drawing/2014/main" xmlns="" val="4274557330"/>
                    </a:ext>
                  </a:extLst>
                </a:gridCol>
              </a:tblGrid>
              <a:tr h="1298692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fontAlgn="b"/>
                      <a:r>
                        <a:rPr lang="es-E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coa@falp.com</a:t>
                      </a:r>
                      <a:endParaRPr lang="es-ES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11049035"/>
                  </a:ext>
                </a:extLst>
              </a:tr>
              <a:tr h="2224058">
                <a:tc>
                  <a:txBody>
                    <a:bodyPr/>
                    <a:lstStyle/>
                    <a:p>
                      <a:pPr algn="r" fontAlgn="b"/>
                      <a:r>
                        <a:rPr lang="es-E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Benedicto Pérez Ramírez</a:t>
                      </a:r>
                    </a:p>
                    <a:p>
                      <a:pPr algn="r" fontAlgn="b"/>
                      <a:endParaRPr lang="es-ES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fontAlgn="b"/>
                      <a:r>
                        <a:rPr lang="es-E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Francisco Sánchez</a:t>
                      </a:r>
                      <a:r>
                        <a:rPr lang="es-E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Domínguez</a:t>
                      </a:r>
                    </a:p>
                    <a:p>
                      <a:pPr algn="r" fontAlgn="b"/>
                      <a:endParaRPr lang="es-ES" sz="24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fontAlgn="b"/>
                      <a:r>
                        <a:rPr lang="es-E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Norberto Manzano Pérez</a:t>
                      </a:r>
                      <a:r>
                        <a:rPr lang="es-E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1941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9817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35A64EE-78C5-4264-B594-E1396D900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Comisión Cronometradores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xmlns="" id="{5835DCAD-E187-4F8D-9B1E-0BB6578DB6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1273658"/>
              </p:ext>
            </p:extLst>
          </p:nvPr>
        </p:nvGraphicFramePr>
        <p:xfrm>
          <a:off x="3966015" y="2105891"/>
          <a:ext cx="5671929" cy="4200940"/>
        </p:xfrm>
        <a:graphic>
          <a:graphicData uri="http://schemas.openxmlformats.org/drawingml/2006/table">
            <a:tbl>
              <a:tblPr/>
              <a:tblGrid>
                <a:gridCol w="5671929">
                  <a:extLst>
                    <a:ext uri="{9D8B030D-6E8A-4147-A177-3AD203B41FA5}">
                      <a16:colId xmlns:a16="http://schemas.microsoft.com/office/drawing/2014/main" xmlns="" val="4274557330"/>
                    </a:ext>
                  </a:extLst>
                </a:gridCol>
              </a:tblGrid>
              <a:tr h="840188">
                <a:tc>
                  <a:txBody>
                    <a:bodyPr/>
                    <a:lstStyle/>
                    <a:p>
                      <a:pPr algn="r" fontAlgn="b"/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11049035"/>
                  </a:ext>
                </a:extLst>
              </a:tr>
              <a:tr h="840188">
                <a:tc>
                  <a:txBody>
                    <a:bodyPr/>
                    <a:lstStyle/>
                    <a:p>
                      <a:pPr algn="r" fontAlgn="b"/>
                      <a:r>
                        <a:rPr lang="es-ES" sz="24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cronometraje@falp.com</a:t>
                      </a:r>
                      <a:endParaRPr lang="es-ES" sz="24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1941295"/>
                  </a:ext>
                </a:extLst>
              </a:tr>
              <a:tr h="840188">
                <a:tc>
                  <a:txBody>
                    <a:bodyPr/>
                    <a:lstStyle/>
                    <a:p>
                      <a:pPr algn="r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Támara Gonçalves </a:t>
                      </a:r>
                      <a:r>
                        <a:rPr lang="es-E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Pírez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54754801"/>
                  </a:ext>
                </a:extLst>
              </a:tr>
              <a:tr h="840188">
                <a:tc>
                  <a:txBody>
                    <a:bodyPr/>
                    <a:lstStyle/>
                    <a:p>
                      <a:pPr algn="r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Aaron Santana Amador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35772371"/>
                  </a:ext>
                </a:extLst>
              </a:tr>
              <a:tr h="840188">
                <a:tc>
                  <a:txBody>
                    <a:bodyPr/>
                    <a:lstStyle/>
                    <a:p>
                      <a:pPr algn="r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Yeray Valencia Álvarez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72276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534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35A64EE-78C5-4264-B594-E1396D900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Comisión Seguridad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xmlns="" id="{5835DCAD-E187-4F8D-9B1E-0BB6578DB6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86763265"/>
              </p:ext>
            </p:extLst>
          </p:nvPr>
        </p:nvGraphicFramePr>
        <p:xfrm>
          <a:off x="3855179" y="2234091"/>
          <a:ext cx="5777948" cy="4117321"/>
        </p:xfrm>
        <a:graphic>
          <a:graphicData uri="http://schemas.openxmlformats.org/drawingml/2006/table">
            <a:tbl>
              <a:tblPr/>
              <a:tblGrid>
                <a:gridCol w="5777948">
                  <a:extLst>
                    <a:ext uri="{9D8B030D-6E8A-4147-A177-3AD203B41FA5}">
                      <a16:colId xmlns:a16="http://schemas.microsoft.com/office/drawing/2014/main" xmlns="" val="4274557330"/>
                    </a:ext>
                  </a:extLst>
                </a:gridCol>
              </a:tblGrid>
              <a:tr h="752629">
                <a:tc>
                  <a:txBody>
                    <a:bodyPr/>
                    <a:lstStyle/>
                    <a:p>
                      <a:pPr algn="r" fontAlgn="b"/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11049035"/>
                  </a:ext>
                </a:extLst>
              </a:tr>
              <a:tr h="800336">
                <a:tc>
                  <a:txBody>
                    <a:bodyPr/>
                    <a:lstStyle/>
                    <a:p>
                      <a:pPr algn="r" fontAlgn="b"/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hlinkClick r:id="rId2"/>
                      </a:endParaRPr>
                    </a:p>
                    <a:p>
                      <a:pPr algn="r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seguridad@falp.com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fontAlgn="b"/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4949404"/>
                  </a:ext>
                </a:extLst>
              </a:tr>
              <a:tr h="752629">
                <a:tc>
                  <a:txBody>
                    <a:bodyPr/>
                    <a:lstStyle/>
                    <a:p>
                      <a:pPr algn="r" fontAlgn="b"/>
                      <a:r>
                        <a:rPr lang="es-E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Acaymo</a:t>
                      </a:r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Reyes </a:t>
                      </a:r>
                      <a:r>
                        <a:rPr lang="es-E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Rodríguez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76393582"/>
                  </a:ext>
                </a:extLst>
              </a:tr>
              <a:tr h="752629">
                <a:tc>
                  <a:txBody>
                    <a:bodyPr/>
                    <a:lstStyle/>
                    <a:p>
                      <a:pPr algn="r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David Rivero Suárez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62721163"/>
                  </a:ext>
                </a:extLst>
              </a:tr>
              <a:tr h="752629">
                <a:tc>
                  <a:txBody>
                    <a:bodyPr/>
                    <a:lstStyle/>
                    <a:p>
                      <a:pPr algn="r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David Espino Trujillo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95767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4477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35A64EE-78C5-4264-B594-E1396D900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Comisión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Técnicos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xmlns="" id="{5835DCAD-E187-4F8D-9B1E-0BB6578DB6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24709498"/>
              </p:ext>
            </p:extLst>
          </p:nvPr>
        </p:nvGraphicFramePr>
        <p:xfrm>
          <a:off x="3162041" y="2348294"/>
          <a:ext cx="6544831" cy="3884461"/>
        </p:xfrm>
        <a:graphic>
          <a:graphicData uri="http://schemas.openxmlformats.org/drawingml/2006/table">
            <a:tbl>
              <a:tblPr/>
              <a:tblGrid>
                <a:gridCol w="6544831">
                  <a:extLst>
                    <a:ext uri="{9D8B030D-6E8A-4147-A177-3AD203B41FA5}">
                      <a16:colId xmlns:a16="http://schemas.microsoft.com/office/drawing/2014/main" xmlns="" val="4274557330"/>
                    </a:ext>
                  </a:extLst>
                </a:gridCol>
              </a:tblGrid>
              <a:tr h="840188">
                <a:tc>
                  <a:txBody>
                    <a:bodyPr/>
                    <a:lstStyle/>
                    <a:p>
                      <a:pPr algn="r" fontAlgn="b"/>
                      <a:endParaRPr lang="es-E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11049035"/>
                  </a:ext>
                </a:extLst>
              </a:tr>
              <a:tr h="840188">
                <a:tc>
                  <a:txBody>
                    <a:bodyPr/>
                    <a:lstStyle/>
                    <a:p>
                      <a:pPr algn="r" fontAlgn="b"/>
                      <a:r>
                        <a:rPr lang="es-E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tecnicos@falp.com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1941295"/>
                  </a:ext>
                </a:extLst>
              </a:tr>
              <a:tr h="479728">
                <a:tc>
                  <a:txBody>
                    <a:bodyPr/>
                    <a:lstStyle/>
                    <a:p>
                      <a:pPr algn="r" fontAlgn="b"/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fontAlgn="b"/>
                      <a:r>
                        <a:rPr lang="es-E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Eduardo</a:t>
                      </a:r>
                      <a:r>
                        <a:rPr lang="es-E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Batista Déniz</a:t>
                      </a:r>
                      <a:endParaRPr lang="es-ES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fontAlgn="b"/>
                      <a:endParaRPr lang="es-ES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fontAlgn="b"/>
                      <a:r>
                        <a:rPr lang="es-E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Sergio Sosa Sánchez</a:t>
                      </a:r>
                    </a:p>
                    <a:p>
                      <a:pPr algn="r" fontAlgn="b"/>
                      <a:endParaRPr lang="es-ES" sz="24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fontAlgn="b"/>
                      <a:r>
                        <a:rPr lang="es-ES" sz="2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Xerach</a:t>
                      </a:r>
                      <a:r>
                        <a:rPr lang="es-E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Suárez Moreno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54754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1089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35A64EE-78C5-4264-B594-E1396D900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Comisión Pilotos RS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xmlns="" id="{5835DCAD-E187-4F8D-9B1E-0BB6578DB6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42768057"/>
              </p:ext>
            </p:extLst>
          </p:nvPr>
        </p:nvGraphicFramePr>
        <p:xfrm>
          <a:off x="4007588" y="2231787"/>
          <a:ext cx="5671929" cy="4060470"/>
        </p:xfrm>
        <a:graphic>
          <a:graphicData uri="http://schemas.openxmlformats.org/drawingml/2006/table">
            <a:tbl>
              <a:tblPr/>
              <a:tblGrid>
                <a:gridCol w="5671929">
                  <a:extLst>
                    <a:ext uri="{9D8B030D-6E8A-4147-A177-3AD203B41FA5}">
                      <a16:colId xmlns:a16="http://schemas.microsoft.com/office/drawing/2014/main" xmlns="" val="4274557330"/>
                    </a:ext>
                  </a:extLst>
                </a:gridCol>
              </a:tblGrid>
              <a:tr h="676745">
                <a:tc>
                  <a:txBody>
                    <a:bodyPr/>
                    <a:lstStyle/>
                    <a:p>
                      <a:pPr algn="r" fontAlgn="b"/>
                      <a:endParaRPr lang="es-E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11049035"/>
                  </a:ext>
                </a:extLst>
              </a:tr>
              <a:tr h="676745">
                <a:tc>
                  <a:txBody>
                    <a:bodyPr/>
                    <a:lstStyle/>
                    <a:p>
                      <a:pPr algn="r" fontAlgn="b"/>
                      <a:endParaRPr lang="es-E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1941295"/>
                  </a:ext>
                </a:extLst>
              </a:tr>
              <a:tr h="676745">
                <a:tc>
                  <a:txBody>
                    <a:bodyPr/>
                    <a:lstStyle/>
                    <a:p>
                      <a:pPr algn="r" fontAlgn="b"/>
                      <a:r>
                        <a:rPr lang="es-ES" sz="24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clasicos@falp.com</a:t>
                      </a:r>
                      <a:endParaRPr lang="es-ES" sz="24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8572554"/>
                  </a:ext>
                </a:extLst>
              </a:tr>
              <a:tr h="676745">
                <a:tc>
                  <a:txBody>
                    <a:bodyPr/>
                    <a:lstStyle/>
                    <a:p>
                      <a:pPr algn="r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Alejandro Ucha Toledo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43759916"/>
                  </a:ext>
                </a:extLst>
              </a:tr>
              <a:tr h="676745">
                <a:tc>
                  <a:txBody>
                    <a:bodyPr/>
                    <a:lstStyle/>
                    <a:p>
                      <a:pPr algn="r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Francisco Sánchez Domínguez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32220610"/>
                  </a:ext>
                </a:extLst>
              </a:tr>
              <a:tr h="676745">
                <a:tc>
                  <a:txBody>
                    <a:bodyPr/>
                    <a:lstStyle/>
                    <a:p>
                      <a:pPr algn="r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Marcos González Rodríguez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75087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642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35A64EE-78C5-4264-B594-E1396D900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Comisión Deportistas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xmlns="" id="{5835DCAD-E187-4F8D-9B1E-0BB6578DB6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68159789"/>
              </p:ext>
            </p:extLst>
          </p:nvPr>
        </p:nvGraphicFramePr>
        <p:xfrm>
          <a:off x="3979869" y="2140961"/>
          <a:ext cx="5671929" cy="4200940"/>
        </p:xfrm>
        <a:graphic>
          <a:graphicData uri="http://schemas.openxmlformats.org/drawingml/2006/table">
            <a:tbl>
              <a:tblPr/>
              <a:tblGrid>
                <a:gridCol w="5671929">
                  <a:extLst>
                    <a:ext uri="{9D8B030D-6E8A-4147-A177-3AD203B41FA5}">
                      <a16:colId xmlns:a16="http://schemas.microsoft.com/office/drawing/2014/main" xmlns="" val="4274557330"/>
                    </a:ext>
                  </a:extLst>
                </a:gridCol>
              </a:tblGrid>
              <a:tr h="840188">
                <a:tc>
                  <a:txBody>
                    <a:bodyPr/>
                    <a:lstStyle/>
                    <a:p>
                      <a:pPr algn="r" fontAlgn="b"/>
                      <a:endParaRPr lang="es-E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11049035"/>
                  </a:ext>
                </a:extLst>
              </a:tr>
              <a:tr h="840188">
                <a:tc>
                  <a:txBody>
                    <a:bodyPr/>
                    <a:lstStyle/>
                    <a:p>
                      <a:pPr algn="r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deportistas@falp.com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1941295"/>
                  </a:ext>
                </a:extLst>
              </a:tr>
              <a:tr h="840188">
                <a:tc>
                  <a:txBody>
                    <a:bodyPr/>
                    <a:lstStyle/>
                    <a:p>
                      <a:pPr algn="r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Yeray Mujica Eugenio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54754801"/>
                  </a:ext>
                </a:extLst>
              </a:tr>
              <a:tr h="840188">
                <a:tc>
                  <a:txBody>
                    <a:bodyPr/>
                    <a:lstStyle/>
                    <a:p>
                      <a:pPr algn="r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Daniel Rosario Rodríguez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35772371"/>
                  </a:ext>
                </a:extLst>
              </a:tr>
              <a:tr h="840188">
                <a:tc>
                  <a:txBody>
                    <a:bodyPr/>
                    <a:lstStyle/>
                    <a:p>
                      <a:pPr algn="r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Manuel Hernández  Padrón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72276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5918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35A64EE-78C5-4264-B594-E1396D900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Comisión Organizadores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xmlns="" id="{5835DCAD-E187-4F8D-9B1E-0BB6578DB6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71161788"/>
              </p:ext>
            </p:extLst>
          </p:nvPr>
        </p:nvGraphicFramePr>
        <p:xfrm>
          <a:off x="4035298" y="2268432"/>
          <a:ext cx="5671929" cy="3993129"/>
        </p:xfrm>
        <a:graphic>
          <a:graphicData uri="http://schemas.openxmlformats.org/drawingml/2006/table">
            <a:tbl>
              <a:tblPr/>
              <a:tblGrid>
                <a:gridCol w="5671929">
                  <a:extLst>
                    <a:ext uri="{9D8B030D-6E8A-4147-A177-3AD203B41FA5}">
                      <a16:colId xmlns:a16="http://schemas.microsoft.com/office/drawing/2014/main" xmlns="" val="4274557330"/>
                    </a:ext>
                  </a:extLst>
                </a:gridCol>
              </a:tblGrid>
              <a:tr h="840188">
                <a:tc>
                  <a:txBody>
                    <a:bodyPr/>
                    <a:lstStyle/>
                    <a:p>
                      <a:pPr algn="r" fontAlgn="b"/>
                      <a:endParaRPr lang="es-E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11049035"/>
                  </a:ext>
                </a:extLst>
              </a:tr>
              <a:tr h="840188">
                <a:tc>
                  <a:txBody>
                    <a:bodyPr/>
                    <a:lstStyle/>
                    <a:p>
                      <a:pPr algn="r" fontAlgn="b"/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organizadores@falp.com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fontAlgn="b"/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Javier Morales Yuste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1941295"/>
                  </a:ext>
                </a:extLst>
              </a:tr>
              <a:tr h="840188">
                <a:tc>
                  <a:txBody>
                    <a:bodyPr/>
                    <a:lstStyle/>
                    <a:p>
                      <a:pPr algn="r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Luis Déniz </a:t>
                      </a:r>
                      <a:r>
                        <a:rPr lang="es-E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Dominguez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05882360"/>
                  </a:ext>
                </a:extLst>
              </a:tr>
              <a:tr h="840188">
                <a:tc>
                  <a:txBody>
                    <a:bodyPr/>
                    <a:lstStyle/>
                    <a:p>
                      <a:pPr algn="r" fontAlgn="b"/>
                      <a:r>
                        <a:rPr lang="es-E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Acaymo</a:t>
                      </a:r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Reyes </a:t>
                      </a:r>
                      <a:r>
                        <a:rPr lang="es-E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Rodríguez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42670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8447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35A64EE-78C5-4264-B594-E1396D900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Comisión Karting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xmlns="" id="{5835DCAD-E187-4F8D-9B1E-0BB6578DB6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81661944"/>
              </p:ext>
            </p:extLst>
          </p:nvPr>
        </p:nvGraphicFramePr>
        <p:xfrm>
          <a:off x="3162041" y="2102630"/>
          <a:ext cx="6544831" cy="3884461"/>
        </p:xfrm>
        <a:graphic>
          <a:graphicData uri="http://schemas.openxmlformats.org/drawingml/2006/table">
            <a:tbl>
              <a:tblPr/>
              <a:tblGrid>
                <a:gridCol w="6544831">
                  <a:extLst>
                    <a:ext uri="{9D8B030D-6E8A-4147-A177-3AD203B41FA5}">
                      <a16:colId xmlns:a16="http://schemas.microsoft.com/office/drawing/2014/main" xmlns="" val="4274557330"/>
                    </a:ext>
                  </a:extLst>
                </a:gridCol>
              </a:tblGrid>
              <a:tr h="840188">
                <a:tc>
                  <a:txBody>
                    <a:bodyPr/>
                    <a:lstStyle/>
                    <a:p>
                      <a:pPr algn="r" fontAlgn="b"/>
                      <a:endParaRPr lang="es-E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11049035"/>
                  </a:ext>
                </a:extLst>
              </a:tr>
              <a:tr h="840188">
                <a:tc>
                  <a:txBody>
                    <a:bodyPr/>
                    <a:lstStyle/>
                    <a:p>
                      <a:pPr algn="r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karting@falp.com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1941295"/>
                  </a:ext>
                </a:extLst>
              </a:tr>
              <a:tr h="479728">
                <a:tc>
                  <a:txBody>
                    <a:bodyPr/>
                    <a:lstStyle/>
                    <a:p>
                      <a:pPr algn="r" fontAlgn="b"/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Roberto del </a:t>
                      </a:r>
                      <a:r>
                        <a:rPr lang="es-E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Rosario</a:t>
                      </a:r>
                    </a:p>
                    <a:p>
                      <a:pPr algn="r" fontAlgn="b"/>
                      <a:endParaRPr lang="es-ES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fontAlgn="b"/>
                      <a:r>
                        <a:rPr lang="es-E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José</a:t>
                      </a:r>
                      <a:r>
                        <a:rPr lang="es-E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Luis Chicharro Soria</a:t>
                      </a:r>
                    </a:p>
                    <a:p>
                      <a:pPr algn="r" fontAlgn="b"/>
                      <a:endParaRPr lang="es-ES" sz="24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fontAlgn="b"/>
                      <a:r>
                        <a:rPr lang="es-E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Sergio Santana Mateo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54754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2656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35A64EE-78C5-4264-B594-E1396D900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218" y="365125"/>
            <a:ext cx="10515600" cy="1325563"/>
          </a:xfrm>
        </p:spPr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Comisión Mujer y Motor</a:t>
            </a:r>
          </a:p>
        </p:txBody>
      </p:sp>
      <p:graphicFrame>
        <p:nvGraphicFramePr>
          <p:cNvPr id="4" name="Marcador de contenido 4">
            <a:extLst>
              <a:ext uri="{FF2B5EF4-FFF2-40B4-BE49-F238E27FC236}">
                <a16:creationId xmlns:a16="http://schemas.microsoft.com/office/drawing/2014/main" xmlns="" id="{22EA37C9-1775-46E5-B47D-40657F06C9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10856270"/>
              </p:ext>
            </p:extLst>
          </p:nvPr>
        </p:nvGraphicFramePr>
        <p:xfrm>
          <a:off x="4007588" y="2231787"/>
          <a:ext cx="5671929" cy="4060470"/>
        </p:xfrm>
        <a:graphic>
          <a:graphicData uri="http://schemas.openxmlformats.org/drawingml/2006/table">
            <a:tbl>
              <a:tblPr/>
              <a:tblGrid>
                <a:gridCol w="5671929">
                  <a:extLst>
                    <a:ext uri="{9D8B030D-6E8A-4147-A177-3AD203B41FA5}">
                      <a16:colId xmlns:a16="http://schemas.microsoft.com/office/drawing/2014/main" xmlns="" val="4274557330"/>
                    </a:ext>
                  </a:extLst>
                </a:gridCol>
              </a:tblGrid>
              <a:tr h="676745">
                <a:tc>
                  <a:txBody>
                    <a:bodyPr/>
                    <a:lstStyle/>
                    <a:p>
                      <a:pPr algn="r" fontAlgn="b"/>
                      <a:endParaRPr lang="es-E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11049035"/>
                  </a:ext>
                </a:extLst>
              </a:tr>
              <a:tr h="676745">
                <a:tc>
                  <a:txBody>
                    <a:bodyPr/>
                    <a:lstStyle/>
                    <a:p>
                      <a:pPr algn="r" fontAlgn="b"/>
                      <a:endParaRPr lang="es-E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1941295"/>
                  </a:ext>
                </a:extLst>
              </a:tr>
              <a:tr h="676745">
                <a:tc>
                  <a:txBody>
                    <a:bodyPr/>
                    <a:lstStyle/>
                    <a:p>
                      <a:pPr algn="r" fontAlgn="b"/>
                      <a:r>
                        <a:rPr lang="es-ES" sz="24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mujerymotor@falp.com</a:t>
                      </a:r>
                      <a:endParaRPr lang="es-ES" sz="24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8572554"/>
                  </a:ext>
                </a:extLst>
              </a:tr>
              <a:tr h="676745">
                <a:tc>
                  <a:txBody>
                    <a:bodyPr/>
                    <a:lstStyle/>
                    <a:p>
                      <a:pPr algn="r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Beatriz Brito García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43759916"/>
                  </a:ext>
                </a:extLst>
              </a:tr>
              <a:tr h="676745">
                <a:tc>
                  <a:txBody>
                    <a:bodyPr/>
                    <a:lstStyle/>
                    <a:p>
                      <a:pPr algn="r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Isabel Hernández Santana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32220610"/>
                  </a:ext>
                </a:extLst>
              </a:tr>
              <a:tr h="676745">
                <a:tc>
                  <a:txBody>
                    <a:bodyPr/>
                    <a:lstStyle/>
                    <a:p>
                      <a:pPr algn="r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María Reyes Ramírez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75087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2451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35A64EE-78C5-4264-B594-E1396D900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Área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Formación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xmlns="" id="{5835DCAD-E187-4F8D-9B1E-0BB6578DB6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36453259"/>
              </p:ext>
            </p:extLst>
          </p:nvPr>
        </p:nvGraphicFramePr>
        <p:xfrm>
          <a:off x="3938305" y="2008909"/>
          <a:ext cx="5645426" cy="4263473"/>
        </p:xfrm>
        <a:graphic>
          <a:graphicData uri="http://schemas.openxmlformats.org/drawingml/2006/table">
            <a:tbl>
              <a:tblPr/>
              <a:tblGrid>
                <a:gridCol w="5645426">
                  <a:extLst>
                    <a:ext uri="{9D8B030D-6E8A-4147-A177-3AD203B41FA5}">
                      <a16:colId xmlns:a16="http://schemas.microsoft.com/office/drawing/2014/main" xmlns="" val="4274557330"/>
                    </a:ext>
                  </a:extLst>
                </a:gridCol>
              </a:tblGrid>
              <a:tr h="840188">
                <a:tc>
                  <a:txBody>
                    <a:bodyPr/>
                    <a:lstStyle/>
                    <a:p>
                      <a:pPr algn="r" fontAlgn="b"/>
                      <a:endParaRPr lang="es-E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fontAlgn="b"/>
                      <a:endParaRPr lang="es-E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fontAlgn="b"/>
                      <a:endParaRPr lang="es-E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fontAlgn="b"/>
                      <a:endParaRPr lang="es-E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fontAlgn="b"/>
                      <a:endParaRPr lang="es-E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fontAlgn="b"/>
                      <a:endParaRPr lang="es-E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fontAlgn="b"/>
                      <a:r>
                        <a:rPr lang="es-E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formacion@falp.com</a:t>
                      </a:r>
                      <a:endParaRPr lang="es-E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fontAlgn="b"/>
                      <a:endParaRPr lang="es-E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11049035"/>
                  </a:ext>
                </a:extLst>
              </a:tr>
              <a:tr h="840188">
                <a:tc>
                  <a:txBody>
                    <a:bodyPr/>
                    <a:lstStyle/>
                    <a:p>
                      <a:pPr algn="r" fontAlgn="b"/>
                      <a:r>
                        <a:rPr lang="es-ES" sz="4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José Ángel Batista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1941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2414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35A64EE-78C5-4264-B594-E1396D900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34B1B784-943F-462E-86D2-0EA569B4A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Bienvenida </a:t>
            </a:r>
          </a:p>
          <a:p>
            <a:r>
              <a:rPr lang="es-ES" dirty="0" smtClean="0"/>
              <a:t>Junta </a:t>
            </a:r>
            <a:r>
              <a:rPr lang="es-ES" dirty="0"/>
              <a:t>de Gobierno FALP</a:t>
            </a:r>
          </a:p>
          <a:p>
            <a:r>
              <a:rPr lang="es-ES" dirty="0"/>
              <a:t>Comisiones y Áreas de Trabajo </a:t>
            </a:r>
            <a:endParaRPr lang="es-ES" dirty="0" smtClean="0"/>
          </a:p>
          <a:p>
            <a:r>
              <a:rPr lang="es-ES" dirty="0"/>
              <a:t>Organigrama</a:t>
            </a:r>
          </a:p>
          <a:p>
            <a:r>
              <a:rPr lang="es-ES" dirty="0"/>
              <a:t>Cierre jornada</a:t>
            </a:r>
          </a:p>
          <a:p>
            <a:endParaRPr lang="es-E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310B0193-FE5B-43B4-B902-12CCC6EED42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868536" y="4139860"/>
            <a:ext cx="2341067" cy="2712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5450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35A64EE-78C5-4264-B594-E1396D900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Área 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Prensa 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xmlns="" id="{5835DCAD-E187-4F8D-9B1E-0BB6578DB6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24783609"/>
              </p:ext>
            </p:extLst>
          </p:nvPr>
        </p:nvGraphicFramePr>
        <p:xfrm>
          <a:off x="3578087" y="1828800"/>
          <a:ext cx="5671929" cy="5107637"/>
        </p:xfrm>
        <a:graphic>
          <a:graphicData uri="http://schemas.openxmlformats.org/drawingml/2006/table">
            <a:tbl>
              <a:tblPr/>
              <a:tblGrid>
                <a:gridCol w="5671929">
                  <a:extLst>
                    <a:ext uri="{9D8B030D-6E8A-4147-A177-3AD203B41FA5}">
                      <a16:colId xmlns:a16="http://schemas.microsoft.com/office/drawing/2014/main" xmlns="" val="4274557330"/>
                    </a:ext>
                  </a:extLst>
                </a:gridCol>
              </a:tblGrid>
              <a:tr h="840188">
                <a:tc>
                  <a:txBody>
                    <a:bodyPr/>
                    <a:lstStyle/>
                    <a:p>
                      <a:pPr algn="r" fontAlgn="b"/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11049035"/>
                  </a:ext>
                </a:extLst>
              </a:tr>
              <a:tr h="840188">
                <a:tc>
                  <a:txBody>
                    <a:bodyPr/>
                    <a:lstStyle/>
                    <a:p>
                      <a:pPr algn="r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1941295"/>
                  </a:ext>
                </a:extLst>
              </a:tr>
              <a:tr h="840188">
                <a:tc>
                  <a:txBody>
                    <a:bodyPr/>
                    <a:lstStyle/>
                    <a:p>
                      <a:pPr algn="r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54754801"/>
                  </a:ext>
                </a:extLst>
              </a:tr>
              <a:tr h="840188">
                <a:tc>
                  <a:txBody>
                    <a:bodyPr/>
                    <a:lstStyle/>
                    <a:p>
                      <a:pPr algn="r" fontAlgn="b"/>
                      <a:r>
                        <a:rPr lang="es-E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prensa@falp.com</a:t>
                      </a:r>
                      <a:endParaRPr lang="es-E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fontAlgn="b"/>
                      <a:endParaRPr lang="es-E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fontAlgn="b"/>
                      <a:r>
                        <a:rPr lang="es-ES" sz="4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Vicente Travieso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35772371"/>
                  </a:ext>
                </a:extLst>
              </a:tr>
              <a:tr h="840188"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72276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2828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35A64EE-78C5-4264-B594-E1396D900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Organigrama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B4F7E920-2F4E-483B-8058-21413926A8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01956618"/>
              </p:ext>
            </p:extLst>
          </p:nvPr>
        </p:nvGraphicFramePr>
        <p:xfrm>
          <a:off x="2057398" y="887898"/>
          <a:ext cx="10121348" cy="55592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ángulo 2"/>
          <p:cNvSpPr/>
          <p:nvPr/>
        </p:nvSpPr>
        <p:spPr>
          <a:xfrm>
            <a:off x="6810233" y="4121624"/>
            <a:ext cx="573206" cy="3684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4x4</a:t>
            </a: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Conector recto 5"/>
          <p:cNvCxnSpPr>
            <a:endCxn id="3" idx="0"/>
          </p:cNvCxnSpPr>
          <p:nvPr/>
        </p:nvCxnSpPr>
        <p:spPr>
          <a:xfrm>
            <a:off x="7096836" y="3930555"/>
            <a:ext cx="0" cy="191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1283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35A64EE-78C5-4264-B594-E1396D900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Áreas de trabajo Vicepresidente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B4F7E920-2F4E-483B-8058-21413926A8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3839127"/>
              </p:ext>
            </p:extLst>
          </p:nvPr>
        </p:nvGraphicFramePr>
        <p:xfrm>
          <a:off x="2060802" y="2552131"/>
          <a:ext cx="6209731" cy="3179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11151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35A64EE-78C5-4264-B594-E1396D900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5429" y="2453233"/>
            <a:ext cx="10515600" cy="1325563"/>
          </a:xfrm>
        </p:spPr>
        <p:txBody>
          <a:bodyPr/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¿Preguntas, comentarios ?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310B0193-FE5B-43B4-B902-12CCC6EED42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868536" y="4139860"/>
            <a:ext cx="2341067" cy="2712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1844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35A64EE-78C5-4264-B594-E1396D900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915" y="2384994"/>
            <a:ext cx="10515600" cy="1325563"/>
          </a:xfrm>
        </p:spPr>
        <p:txBody>
          <a:bodyPr/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¡Nos vemos en la carretera...!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310B0193-FE5B-43B4-B902-12CCC6EED42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868536" y="4139860"/>
            <a:ext cx="2341067" cy="2712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7460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D9E355D-DE23-4EEC-8122-42EE4149BF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FALP 2020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B6FCE6E6-EE05-40E0-B926-BB1A92CD68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Federación Automovilismo Las Palmas 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D2AE9E78-E87E-4F21-A293-058B8C7033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50500" y="4147930"/>
            <a:ext cx="2341499" cy="2710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1582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D2AE9E78-E87E-4F21-A293-058B8C7033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41259" y="146382"/>
            <a:ext cx="5909481" cy="6839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7926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9DDDCDC-0C2B-4B80-AE04-BC49F4732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Presidente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0C5B03C1-9604-4CFA-A7EB-A61D37CE83A2}"/>
              </a:ext>
            </a:extLst>
          </p:cNvPr>
          <p:cNvSpPr txBox="1"/>
          <p:nvPr/>
        </p:nvSpPr>
        <p:spPr>
          <a:xfrm>
            <a:off x="941899" y="2283171"/>
            <a:ext cx="515410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MIGUEL ÁNGEL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DOMÍNGUEZ HERNÁNDEZ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Empresario </a:t>
            </a: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Vinculado al automovilismo desde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1977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Organizador pruebas de motor desde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1986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Fundador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Escudería 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Maspalomas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Impulsor del Circuito  de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Maspalomas</a:t>
            </a:r>
          </a:p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Apasionado del deporte del motor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93562" y="2028108"/>
            <a:ext cx="5399356" cy="4203446"/>
          </a:xfrm>
        </p:spPr>
      </p:pic>
    </p:spTree>
    <p:extLst>
      <p:ext uri="{BB962C8B-B14F-4D97-AF65-F5344CB8AC3E}">
        <p14:creationId xmlns:p14="http://schemas.microsoft.com/office/powerpoint/2010/main" xmlns="" val="245902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9DDDCDC-0C2B-4B80-AE04-BC49F4732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Vicepresidente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xmlns="" id="{AF3A581A-FB16-4CB4-9372-F92939188F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590" t="17128" r="13605" b="2470"/>
          <a:stretch/>
        </p:blipFill>
        <p:spPr>
          <a:xfrm>
            <a:off x="838200" y="2385392"/>
            <a:ext cx="4810539" cy="3498574"/>
          </a:xfr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544D6502-7879-42EC-98DF-B8DFB40BF9EB}"/>
              </a:ext>
            </a:extLst>
          </p:cNvPr>
          <p:cNvSpPr txBox="1"/>
          <p:nvPr/>
        </p:nvSpPr>
        <p:spPr>
          <a:xfrm>
            <a:off x="5845204" y="2425495"/>
            <a:ext cx="515410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FELU GIL</a:t>
            </a:r>
          </a:p>
          <a:p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Licenciada en Comercio y Marketing Internacional- ESCOEX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Master por el Instituto de empresa: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Advanced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Management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Master por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Valley: Programa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Superior en Digital Business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Marketing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Más de 20 años de experiencia en el sector de la Automoción en Canarias   </a:t>
            </a:r>
          </a:p>
        </p:txBody>
      </p:sp>
    </p:spTree>
    <p:extLst>
      <p:ext uri="{BB962C8B-B14F-4D97-AF65-F5344CB8AC3E}">
        <p14:creationId xmlns:p14="http://schemas.microsoft.com/office/powerpoint/2010/main" xmlns="" val="404639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9DDDCDC-0C2B-4B80-AE04-BC49F4732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Secretario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7870430-839B-45E4-8B12-FFA8EF439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090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GREGORIO TOLEDO CHELALA</a:t>
            </a:r>
          </a:p>
          <a:p>
            <a:pPr marL="0" indent="0">
              <a:buNone/>
            </a:pPr>
            <a:endParaRPr lang="es-E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Licenciado en CC.EE y EE  por </a:t>
            </a:r>
            <a:r>
              <a:rPr lang="es-E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Icade</a:t>
            </a:r>
            <a:endParaRPr lang="es-E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Especializado en Marketing y Control Presupuestario</a:t>
            </a:r>
          </a:p>
          <a:p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Tres idiomas</a:t>
            </a:r>
          </a:p>
          <a:p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Directivo en empresas públicas y multinacionales</a:t>
            </a:r>
          </a:p>
          <a:p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Profesor universitario y SCE de marketing, psicología de la comunicación </a:t>
            </a:r>
          </a:p>
          <a:p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Vinculación directa con el automovilismo deportivo desde el Rallye de Maspalomas 2000</a:t>
            </a:r>
          </a:p>
          <a:p>
            <a:endParaRPr lang="es-E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974" y="0"/>
            <a:ext cx="3917974" cy="4812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9277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989673C-31D6-4FED-9A0D-FD02FB090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Vocal- Isla de Lanzarote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xmlns="" id="{B7870430-839B-45E4-8B12-FFA8EF4395B4}"/>
              </a:ext>
            </a:extLst>
          </p:cNvPr>
          <p:cNvSpPr txBox="1">
            <a:spLocks/>
          </p:cNvSpPr>
          <p:nvPr/>
        </p:nvSpPr>
        <p:spPr>
          <a:xfrm>
            <a:off x="4782403" y="2850086"/>
            <a:ext cx="516681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JULIA MARIA BETANCORT PERDOMO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E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Graduada en Magisterio </a:t>
            </a:r>
          </a:p>
          <a:p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Copiloto de  Rallye de Asfalto y de Tierra </a:t>
            </a:r>
          </a:p>
          <a:p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Cronometradora </a:t>
            </a:r>
          </a:p>
          <a:p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Vinculada a la actividad del motor en Lanzarote desde 2016</a:t>
            </a:r>
          </a:p>
          <a:p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La pasión por el deporte le viene en la sangre. 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0633"/>
          <a:stretch/>
        </p:blipFill>
        <p:spPr>
          <a:xfrm>
            <a:off x="1039977" y="2071981"/>
            <a:ext cx="2906974" cy="4103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5391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989673C-31D6-4FED-9A0D-FD02FB090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Vocal- Isla de Fuerteventura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xmlns="" id="{B7870430-839B-45E4-8B12-FFA8EF439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694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ELIAS SANTIAGO BADRA RAMOS</a:t>
            </a:r>
          </a:p>
          <a:p>
            <a:pPr marL="0" indent="0">
              <a:buNone/>
            </a:pPr>
            <a:endParaRPr lang="es-E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221473" y="2926952"/>
            <a:ext cx="570249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Empresario. Miembro de la junta de Comercio de Fuerteventura y Presidente de la Asociación de empresarios de Zona Industrial Risco Prieto.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Apasionado del 4*4 extremo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0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Empezó su andadura en el mundo del motor con 25 años y ha participado en diferentes pruebas regionales , nacionales e internacionales.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Impulsor del campeonato de 4*4  extremo en Canarias </a:t>
            </a:r>
            <a:r>
              <a:rPr lang="es-ES" b="0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22236" y="2926952"/>
            <a:ext cx="1451231" cy="2763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013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35A64EE-78C5-4264-B594-E1396D900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Comisiones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4262F9CB-5798-4FC6-9031-5FEBA44D23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77437216"/>
              </p:ext>
            </p:extLst>
          </p:nvPr>
        </p:nvGraphicFramePr>
        <p:xfrm>
          <a:off x="2852532" y="887902"/>
          <a:ext cx="10515600" cy="5440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A1DBA401-2048-49E3-BD54-03FAF46BE03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84721" y="2605890"/>
            <a:ext cx="1916264" cy="221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1637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35A64EE-78C5-4264-B594-E1396D900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Comisiones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4262F9CB-5798-4FC6-9031-5FEBA44D23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70392768"/>
              </p:ext>
            </p:extLst>
          </p:nvPr>
        </p:nvGraphicFramePr>
        <p:xfrm>
          <a:off x="2852532" y="887902"/>
          <a:ext cx="10515600" cy="5440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6D022454-9BB8-4DFE-AE5D-92D7425372DE}"/>
              </a:ext>
            </a:extLst>
          </p:cNvPr>
          <p:cNvSpPr txBox="1"/>
          <p:nvPr/>
        </p:nvSpPr>
        <p:spPr>
          <a:xfrm>
            <a:off x="7101891" y="3192411"/>
            <a:ext cx="2509021" cy="830997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pPr algn="ctr"/>
            <a:r>
              <a:rPr lang="es-E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¡Nuestro </a:t>
            </a:r>
          </a:p>
          <a:p>
            <a:pPr algn="ctr"/>
            <a:r>
              <a:rPr lang="es-E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Automovilismo!</a:t>
            </a:r>
          </a:p>
        </p:txBody>
      </p:sp>
    </p:spTree>
    <p:extLst>
      <p:ext uri="{BB962C8B-B14F-4D97-AF65-F5344CB8AC3E}">
        <p14:creationId xmlns:p14="http://schemas.microsoft.com/office/powerpoint/2010/main" xmlns="" val="203240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3031</TotalTime>
  <Words>448</Words>
  <Application>Microsoft Office PowerPoint</Application>
  <PresentationFormat>Personalizado</PresentationFormat>
  <Paragraphs>181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Tema de Office</vt:lpstr>
      <vt:lpstr>FALP 2020</vt:lpstr>
      <vt:lpstr>Agenda</vt:lpstr>
      <vt:lpstr>Presidente</vt:lpstr>
      <vt:lpstr>Vicepresidente</vt:lpstr>
      <vt:lpstr>Secretario</vt:lpstr>
      <vt:lpstr>Vocal- Isla de Lanzarote</vt:lpstr>
      <vt:lpstr>Vocal- Isla de Fuerteventura</vt:lpstr>
      <vt:lpstr>Comisiones</vt:lpstr>
      <vt:lpstr>Comisiones</vt:lpstr>
      <vt:lpstr>Comisión COA</vt:lpstr>
      <vt:lpstr>Comisión Cronometradores</vt:lpstr>
      <vt:lpstr>Comisión Seguridad</vt:lpstr>
      <vt:lpstr>Comisión Técnicos</vt:lpstr>
      <vt:lpstr>Comisión Pilotos RS</vt:lpstr>
      <vt:lpstr>Comisión Deportistas</vt:lpstr>
      <vt:lpstr>Comisión Organizadores</vt:lpstr>
      <vt:lpstr>Comisión Karting</vt:lpstr>
      <vt:lpstr>Comisión Mujer y Motor</vt:lpstr>
      <vt:lpstr> Área Formación</vt:lpstr>
      <vt:lpstr>Área  Prensa </vt:lpstr>
      <vt:lpstr>Organigrama</vt:lpstr>
      <vt:lpstr>Áreas de trabajo Vicepresidente</vt:lpstr>
      <vt:lpstr> ¿Preguntas, comentarios ?</vt:lpstr>
      <vt:lpstr> ¡Nos vemos en la carretera...!</vt:lpstr>
      <vt:lpstr>FALP 2020</vt:lpstr>
      <vt:lpstr>Diapositiva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FALP 2020</dc:title>
  <dc:creator>gil.rod.felu@gmail.com</dc:creator>
  <cp:lastModifiedBy>juan</cp:lastModifiedBy>
  <cp:revision>35</cp:revision>
  <dcterms:created xsi:type="dcterms:W3CDTF">2020-02-17T18:59:56Z</dcterms:created>
  <dcterms:modified xsi:type="dcterms:W3CDTF">2020-02-22T12:52:42Z</dcterms:modified>
</cp:coreProperties>
</file>